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1"/>
  </p:notesMasterIdLst>
  <p:sldIdLst>
    <p:sldId id="259" r:id="rId2"/>
    <p:sldId id="265" r:id="rId3"/>
    <p:sldId id="268" r:id="rId4"/>
    <p:sldId id="318" r:id="rId5"/>
    <p:sldId id="319" r:id="rId6"/>
    <p:sldId id="320" r:id="rId7"/>
    <p:sldId id="321" r:id="rId8"/>
    <p:sldId id="322" r:id="rId9"/>
    <p:sldId id="299"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ADA"/>
    <a:srgbClr val="0298DA"/>
    <a:srgbClr val="025AA2"/>
    <a:srgbClr val="055594"/>
    <a:srgbClr val="00B5E1"/>
    <a:srgbClr val="0268BE"/>
    <a:srgbClr val="06A4E5"/>
    <a:srgbClr val="0784BD"/>
    <a:srgbClr val="C8C8C8"/>
    <a:srgbClr val="055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3" autoAdjust="0"/>
    <p:restoredTop sz="94660"/>
  </p:normalViewPr>
  <p:slideViewPr>
    <p:cSldViewPr snapToGrid="0">
      <p:cViewPr varScale="1">
        <p:scale>
          <a:sx n="89" d="100"/>
          <a:sy n="89" d="100"/>
        </p:scale>
        <p:origin x="-744" y="-4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gs" Target="tags/tag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99643-0F2F-468B-B768-3BAB5202A12B}" type="datetimeFigureOut">
              <a:rPr lang="zh-CN" altLang="en-US" smtClean="0"/>
              <a:t>2022/7/22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E30AB-8515-4AEA-B788-15F4FB34578A}" type="slidenum">
              <a:rPr lang="zh-CN" altLang="en-US" smtClean="0"/>
              <a:t>‹#›</a:t>
            </a:fld>
            <a:endParaRPr lang="zh-CN" altLang="en-US"/>
          </a:p>
        </p:txBody>
      </p:sp>
    </p:spTree>
    <p:extLst>
      <p:ext uri="{BB962C8B-B14F-4D97-AF65-F5344CB8AC3E}">
        <p14:creationId xmlns:p14="http://schemas.microsoft.com/office/powerpoint/2010/main" val="3735912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E30AB-8515-4AEA-B788-15F4FB34578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6A11B84-1E5C-4FC5-BC05-C7A743CF2F47}" type="datetimeFigureOut">
              <a:rPr lang="zh-CN" altLang="en-US" smtClean="0"/>
              <a:t>2022/7/22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C20BFF-482E-494F-8DA2-7FFD5CC08E5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11B84-1E5C-4FC5-BC05-C7A743CF2F47}" type="datetimeFigureOut">
              <a:rPr lang="zh-CN" altLang="en-US" smtClean="0"/>
              <a:t>2022/7/22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20BFF-482E-494F-8DA2-7FFD5CC08E5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slideLayout" Target="../slideLayouts/slideLayout1.xml" /><Relationship Id="rId7" Type="http://schemas.microsoft.com/office/2007/relationships/hdphoto" Target="../media/hdphoto1.wdp"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image" Target="../media/image2.png" /><Relationship Id="rId5" Type="http://schemas.openxmlformats.org/officeDocument/2006/relationships/image" Target="../media/image1.jpeg" /><Relationship Id="rId4" Type="http://schemas.openxmlformats.org/officeDocument/2006/relationships/notesSlide" Target="../notesSlides/notesSlide1.xml" /><Relationship Id="rId9" Type="http://schemas.openxmlformats.org/officeDocument/2006/relationships/image" Target="../media/image4.png"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3.xml" /><Relationship Id="rId1" Type="http://schemas.openxmlformats.org/officeDocument/2006/relationships/slideLayout" Target="../slideLayouts/slideLayout1.xml" /><Relationship Id="rId4" Type="http://schemas.openxmlformats.org/officeDocument/2006/relationships/image" Target="../media/image7.jpg" /></Relationships>
</file>

<file path=ppt/slides/_rels/slide4.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4.xml" /><Relationship Id="rId1" Type="http://schemas.openxmlformats.org/officeDocument/2006/relationships/slideLayout" Target="../slideLayouts/slideLayout1.xml" /><Relationship Id="rId4" Type="http://schemas.openxmlformats.org/officeDocument/2006/relationships/image" Target="../media/image9.jpg" /></Relationships>
</file>

<file path=ppt/slides/_rels/slide5.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5.xml" /><Relationship Id="rId1" Type="http://schemas.openxmlformats.org/officeDocument/2006/relationships/slideLayout" Target="../slideLayouts/slideLayout1.xml" /><Relationship Id="rId4" Type="http://schemas.openxmlformats.org/officeDocument/2006/relationships/image" Target="../media/image11.jpg" /></Relationships>
</file>

<file path=ppt/slides/_rels/slide6.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6.xml" /><Relationship Id="rId1" Type="http://schemas.openxmlformats.org/officeDocument/2006/relationships/slideLayout" Target="../slideLayouts/slideLayout1.xml" /><Relationship Id="rId4" Type="http://schemas.openxmlformats.org/officeDocument/2006/relationships/image" Target="../media/image13.jpg" /></Relationships>
</file>

<file path=ppt/slides/_rels/slide7.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7.xml" /><Relationship Id="rId1" Type="http://schemas.openxmlformats.org/officeDocument/2006/relationships/slideLayout" Target="../slideLayouts/slideLayout1.xml" /><Relationship Id="rId4" Type="http://schemas.openxmlformats.org/officeDocument/2006/relationships/image" Target="../media/image15.jpg" /></Relationships>
</file>

<file path=ppt/slides/_rels/slide8.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notesSlide" Target="../notesSlides/notesSlide8.xml" /><Relationship Id="rId1" Type="http://schemas.openxmlformats.org/officeDocument/2006/relationships/slideLayout" Target="../slideLayouts/slideLayout1.xml" /><Relationship Id="rId4" Type="http://schemas.openxmlformats.org/officeDocument/2006/relationships/image" Target="../media/image17.jpg" /></Relationships>
</file>

<file path=ppt/slides/_rels/slide9.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slideLayout" Target="../slideLayouts/slideLayout1.xml" /><Relationship Id="rId7" Type="http://schemas.microsoft.com/office/2007/relationships/hdphoto" Target="../media/hdphoto1.wdp"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image" Target="../media/image2.png" /><Relationship Id="rId5" Type="http://schemas.openxmlformats.org/officeDocument/2006/relationships/image" Target="../media/image1.jpeg" /><Relationship Id="rId4" Type="http://schemas.openxmlformats.org/officeDocument/2006/relationships/notesSlide" Target="../notesSlides/notesSlide9.xml" /><Relationship Id="rId9" Type="http://schemas.openxmlformats.org/officeDocument/2006/relationships/image" Target="../media/image18.png"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8C8C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9" name="任意多边形 8"/>
          <p:cNvSpPr/>
          <p:nvPr/>
        </p:nvSpPr>
        <p:spPr>
          <a:xfrm flipH="1">
            <a:off x="6587886" y="1217645"/>
            <a:ext cx="3484098" cy="5024481"/>
          </a:xfrm>
          <a:custGeom>
            <a:avLst/>
            <a:gdLst>
              <a:gd name="connsiteX0" fmla="*/ 0 w 3484098"/>
              <a:gd name="connsiteY0" fmla="*/ 0 h 5024481"/>
              <a:gd name="connsiteX1" fmla="*/ 0 w 3484098"/>
              <a:gd name="connsiteY1" fmla="*/ 2044172 h 5024481"/>
              <a:gd name="connsiteX2" fmla="*/ 2066619 w 3484098"/>
              <a:gd name="connsiteY2" fmla="*/ 5024481 h 5024481"/>
              <a:gd name="connsiteX3" fmla="*/ 3484098 w 3484098"/>
              <a:gd name="connsiteY3" fmla="*/ 5024481 h 5024481"/>
            </a:gdLst>
            <a:ahLst/>
            <a:cxnLst>
              <a:cxn ang="0">
                <a:pos x="connsiteX0" y="connsiteY0"/>
              </a:cxn>
              <a:cxn ang="0">
                <a:pos x="connsiteX1" y="connsiteY1"/>
              </a:cxn>
              <a:cxn ang="0">
                <a:pos x="connsiteX2" y="connsiteY2"/>
              </a:cxn>
              <a:cxn ang="0">
                <a:pos x="connsiteX3" y="connsiteY3"/>
              </a:cxn>
            </a:cxnLst>
            <a:rect l="l" t="t" r="r" b="b"/>
            <a:pathLst>
              <a:path w="3484098" h="5024481">
                <a:moveTo>
                  <a:pt x="0" y="0"/>
                </a:moveTo>
                <a:lnTo>
                  <a:pt x="0" y="2044172"/>
                </a:lnTo>
                <a:lnTo>
                  <a:pt x="2066619" y="5024481"/>
                </a:lnTo>
                <a:lnTo>
                  <a:pt x="3484098" y="5024481"/>
                </a:lnTo>
                <a:close/>
              </a:path>
            </a:pathLst>
          </a:custGeom>
          <a:solidFill>
            <a:srgbClr val="026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1097457"/>
            <a:ext cx="12192000" cy="3286539"/>
          </a:xfrm>
          <a:custGeom>
            <a:avLst/>
            <a:gdLst>
              <a:gd name="connsiteX0" fmla="*/ 0 w 12192000"/>
              <a:gd name="connsiteY0" fmla="*/ 0 h 3286539"/>
              <a:gd name="connsiteX1" fmla="*/ 12192000 w 12192000"/>
              <a:gd name="connsiteY1" fmla="*/ 0 h 3286539"/>
              <a:gd name="connsiteX2" fmla="*/ 12192000 w 12192000"/>
              <a:gd name="connsiteY2" fmla="*/ 3286539 h 3286539"/>
              <a:gd name="connsiteX3" fmla="*/ 0 w 12192000"/>
              <a:gd name="connsiteY3" fmla="*/ 3286539 h 3286539"/>
            </a:gdLst>
            <a:ahLst/>
            <a:cxnLst>
              <a:cxn ang="0">
                <a:pos x="connsiteX0" y="connsiteY0"/>
              </a:cxn>
              <a:cxn ang="0">
                <a:pos x="connsiteX1" y="connsiteY1"/>
              </a:cxn>
              <a:cxn ang="0">
                <a:pos x="connsiteX2" y="connsiteY2"/>
              </a:cxn>
              <a:cxn ang="0">
                <a:pos x="connsiteX3" y="connsiteY3"/>
              </a:cxn>
            </a:cxnLst>
            <a:rect l="l" t="t" r="r" b="b"/>
            <a:pathLst>
              <a:path w="12192000" h="3286539">
                <a:moveTo>
                  <a:pt x="0" y="0"/>
                </a:moveTo>
                <a:lnTo>
                  <a:pt x="12192000" y="0"/>
                </a:lnTo>
                <a:lnTo>
                  <a:pt x="12192000" y="3286539"/>
                </a:lnTo>
                <a:lnTo>
                  <a:pt x="0" y="3286539"/>
                </a:lnTo>
                <a:close/>
              </a:path>
            </a:pathLst>
          </a:custGeom>
        </p:spPr>
      </p:pic>
      <p:grpSp>
        <p:nvGrpSpPr>
          <p:cNvPr id="4" name="组合 3"/>
          <p:cNvGrpSpPr/>
          <p:nvPr/>
        </p:nvGrpSpPr>
        <p:grpSpPr>
          <a:xfrm>
            <a:off x="8634390" y="151823"/>
            <a:ext cx="3576478" cy="7843947"/>
            <a:chOff x="8615522" y="37843"/>
            <a:chExt cx="3576478" cy="7843947"/>
          </a:xfrm>
        </p:grpSpPr>
        <p:sp>
          <p:nvSpPr>
            <p:cNvPr id="8" name="直角三角形 7"/>
            <p:cNvSpPr/>
            <p:nvPr/>
          </p:nvSpPr>
          <p:spPr>
            <a:xfrm flipH="1">
              <a:off x="8707902" y="37843"/>
              <a:ext cx="3484098" cy="5024481"/>
            </a:xfrm>
            <a:prstGeom prst="rtTriangle">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rotWithShape="1">
            <a:blip r:embed="rId6">
              <a:biLevel thresh="75000"/>
              <a:extLst>
                <a:ext uri="{BEBA8EAE-BF5A-486C-A8C5-ECC9F3942E4B}">
                  <a14:imgProps xmlns:a14="http://schemas.microsoft.com/office/drawing/2010/main">
                    <a14:imgLayer r:embed="rId7">
                      <a14:imgEffect>
                        <a14:saturation sat="66000"/>
                      </a14:imgEffect>
                    </a14:imgLayer>
                  </a14:imgProps>
                </a:ext>
              </a:extLst>
            </a:blip>
            <a:srcRect t="76775"/>
            <a:stretch>
              <a:fillRect/>
            </a:stretch>
          </p:blipFill>
          <p:spPr>
            <a:xfrm rot="7500000" flipH="1" flipV="1">
              <a:off x="6066670" y="5104119"/>
              <a:ext cx="5326523" cy="228819"/>
            </a:xfrm>
            <a:prstGeom prst="rect">
              <a:avLst/>
            </a:prstGeom>
            <a:ln>
              <a:noFill/>
            </a:ln>
            <a:effectLst>
              <a:outerShdw blurRad="50800" dist="38100" dir="8100000" algn="tr" rotWithShape="0">
                <a:prstClr val="black">
                  <a:alpha val="40000"/>
                </a:prstClr>
              </a:outerShdw>
            </a:effectLst>
          </p:spPr>
        </p:pic>
      </p:grpSp>
      <p:sp>
        <p:nvSpPr>
          <p:cNvPr id="15" name="矩形 14"/>
          <p:cNvSpPr/>
          <p:nvPr/>
        </p:nvSpPr>
        <p:spPr>
          <a:xfrm>
            <a:off x="-18868" y="4708173"/>
            <a:ext cx="583991" cy="1533953"/>
          </a:xfrm>
          <a:prstGeom prst="rect">
            <a:avLst/>
          </a:prstGeom>
          <a:gradFill flip="none" rotWithShape="1">
            <a:gsLst>
              <a:gs pos="0">
                <a:srgbClr val="019CE0"/>
              </a:gs>
              <a:gs pos="100000">
                <a:srgbClr val="0387B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0144249" y="1229362"/>
            <a:ext cx="2066619" cy="5326523"/>
            <a:chOff x="10125381" y="1158853"/>
            <a:chExt cx="2066619" cy="5326523"/>
          </a:xfrm>
        </p:grpSpPr>
        <p:sp>
          <p:nvSpPr>
            <p:cNvPr id="7" name="直角三角形 6"/>
            <p:cNvSpPr/>
            <p:nvPr/>
          </p:nvSpPr>
          <p:spPr>
            <a:xfrm flipH="1">
              <a:off x="10125381" y="2082015"/>
              <a:ext cx="2066619" cy="2980309"/>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6">
              <a:biLevel thresh="75000"/>
              <a:extLst>
                <a:ext uri="{BEBA8EAE-BF5A-486C-A8C5-ECC9F3942E4B}">
                  <a14:imgProps xmlns:a14="http://schemas.microsoft.com/office/drawing/2010/main">
                    <a14:imgLayer r:embed="rId7">
                      <a14:imgEffect>
                        <a14:saturation sat="66000"/>
                      </a14:imgEffect>
                    </a14:imgLayer>
                  </a14:imgProps>
                </a:ext>
              </a:extLst>
            </a:blip>
            <a:srcRect t="76775"/>
            <a:stretch>
              <a:fillRect/>
            </a:stretch>
          </p:blipFill>
          <p:spPr>
            <a:xfrm rot="7500000">
              <a:off x="8248879" y="3762487"/>
              <a:ext cx="5326523" cy="119256"/>
            </a:xfrm>
            <a:prstGeom prst="rect">
              <a:avLst/>
            </a:prstGeom>
            <a:ln>
              <a:noFill/>
            </a:ln>
            <a:effectLst>
              <a:outerShdw blurRad="50800" dist="38100" dir="8100000" algn="tr" rotWithShape="0">
                <a:prstClr val="black">
                  <a:alpha val="40000"/>
                </a:prstClr>
              </a:outerShdw>
            </a:effectLst>
          </p:spPr>
        </p:pic>
      </p:grpSp>
      <p:grpSp>
        <p:nvGrpSpPr>
          <p:cNvPr id="2" name="组合 1"/>
          <p:cNvGrpSpPr/>
          <p:nvPr/>
        </p:nvGrpSpPr>
        <p:grpSpPr>
          <a:xfrm>
            <a:off x="-18868" y="-39814"/>
            <a:ext cx="2278966" cy="5326523"/>
            <a:chOff x="0" y="650765"/>
            <a:chExt cx="2278966" cy="5326523"/>
          </a:xfrm>
        </p:grpSpPr>
        <p:sp>
          <p:nvSpPr>
            <p:cNvPr id="6" name="直角三角形 5"/>
            <p:cNvSpPr/>
            <p:nvPr/>
          </p:nvSpPr>
          <p:spPr>
            <a:xfrm flipV="1">
              <a:off x="0" y="1775789"/>
              <a:ext cx="2278966" cy="3286539"/>
            </a:xfrm>
            <a:prstGeom prst="rtTriangle">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6">
              <a:biLevel thresh="75000"/>
              <a:extLst>
                <a:ext uri="{BEBA8EAE-BF5A-486C-A8C5-ECC9F3942E4B}">
                  <a14:imgProps xmlns:a14="http://schemas.microsoft.com/office/drawing/2010/main">
                    <a14:imgLayer r:embed="rId7">
                      <a14:imgEffect>
                        <a14:saturation sat="66000"/>
                      </a14:imgEffect>
                    </a14:imgLayer>
                  </a14:imgProps>
                </a:ext>
              </a:extLst>
            </a:blip>
            <a:srcRect t="76775"/>
            <a:stretch>
              <a:fillRect/>
            </a:stretch>
          </p:blipFill>
          <p:spPr>
            <a:xfrm rot="7500000" flipH="1" flipV="1">
              <a:off x="-1324459" y="3199617"/>
              <a:ext cx="5326523" cy="228819"/>
            </a:xfrm>
            <a:prstGeom prst="rect">
              <a:avLst/>
            </a:prstGeom>
            <a:ln>
              <a:noFill/>
            </a:ln>
            <a:effectLst>
              <a:outerShdw blurRad="50800" dist="38100" dir="8100000" algn="tr" rotWithShape="0">
                <a:prstClr val="black">
                  <a:alpha val="40000"/>
                </a:prstClr>
              </a:outerShdw>
            </a:effectLst>
          </p:spPr>
        </p:pic>
      </p:grpSp>
      <p:sp>
        <p:nvSpPr>
          <p:cNvPr id="26" name="文本框 25"/>
          <p:cNvSpPr txBox="1"/>
          <p:nvPr/>
        </p:nvSpPr>
        <p:spPr>
          <a:xfrm flipH="1">
            <a:off x="1001329" y="4717838"/>
            <a:ext cx="5711442" cy="923330"/>
          </a:xfrm>
          <a:prstGeom prst="rect">
            <a:avLst/>
          </a:prstGeom>
          <a:noFill/>
        </p:spPr>
        <p:txBody>
          <a:bodyPr wrap="square" rtlCol="0">
            <a:spAutoFit/>
          </a:bodyPr>
          <a:lstStyle/>
          <a:p>
            <a:r>
              <a:rPr lang="en-US" altLang="zh-CN" sz="5400" b="1" dirty="0">
                <a:gradFill>
                  <a:gsLst>
                    <a:gs pos="0">
                      <a:srgbClr val="00B5E1"/>
                    </a:gs>
                    <a:gs pos="95413">
                      <a:srgbClr val="05508F"/>
                    </a:gs>
                  </a:gsLst>
                  <a:lin ang="5400000" scaled="0"/>
                </a:gradFill>
                <a:latin typeface="微软雅黑" panose="020B0503020204020204" pitchFamily="34" charset="-122"/>
                <a:ea typeface="微软雅黑" panose="020B0503020204020204" pitchFamily="34" charset="-122"/>
              </a:rPr>
              <a:t>JF TECH</a:t>
            </a:r>
            <a:endParaRPr lang="zh-CN" altLang="en-US" sz="5400" b="1" dirty="0">
              <a:gradFill>
                <a:gsLst>
                  <a:gs pos="0">
                    <a:srgbClr val="00B5E1"/>
                  </a:gs>
                  <a:gs pos="95413">
                    <a:srgbClr val="05508F"/>
                  </a:gs>
                </a:gsLst>
                <a:lin ang="5400000" scaled="0"/>
              </a:gradFill>
              <a:latin typeface="微软雅黑" panose="020B0503020204020204" pitchFamily="34" charset="-122"/>
              <a:ea typeface="微软雅黑" panose="020B0503020204020204" pitchFamily="34" charset="-122"/>
            </a:endParaRPr>
          </a:p>
        </p:txBody>
      </p:sp>
      <p:pic>
        <p:nvPicPr>
          <p:cNvPr id="5" name="Skrillex-Scary Monsters And Nice Sprit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541398" y="-786496"/>
            <a:ext cx="609600" cy="609600"/>
          </a:xfrm>
          <a:prstGeom prst="rect">
            <a:avLst/>
          </a:prstGeom>
        </p:spPr>
      </p:pic>
      <p:pic>
        <p:nvPicPr>
          <p:cNvPr id="10" name="图片 9"/>
          <p:cNvPicPr>
            <a:picLocks noChangeAspect="1"/>
          </p:cNvPicPr>
          <p:nvPr/>
        </p:nvPicPr>
        <p:blipFill>
          <a:blip r:embed="rId9">
            <a:clrChange>
              <a:clrFrom>
                <a:srgbClr val="FFFFFF">
                  <a:alpha val="100000"/>
                </a:srgbClr>
              </a:clrFrom>
              <a:clrTo>
                <a:srgbClr val="FFFFFF">
                  <a:alpha val="100000"/>
                  <a:alpha val="0"/>
                </a:srgbClr>
              </a:clrTo>
            </a:clrChange>
          </a:blip>
          <a:stretch>
            <a:fillRect/>
          </a:stretch>
        </p:blipFill>
        <p:spPr>
          <a:xfrm>
            <a:off x="425450" y="240665"/>
            <a:ext cx="1628775" cy="771525"/>
          </a:xfrm>
          <a:prstGeom prst="rect">
            <a:avLst/>
          </a:prstGeom>
          <a:ln>
            <a:solidFill>
              <a:srgbClr val="DADADA"/>
            </a:solidFill>
          </a:ln>
          <a:effectLst>
            <a:softEdge rad="12700"/>
          </a:effectLst>
        </p:spPr>
      </p:pic>
      <p:sp>
        <p:nvSpPr>
          <p:cNvPr id="18" name="文本框 25"/>
          <p:cNvSpPr txBox="1"/>
          <p:nvPr/>
        </p:nvSpPr>
        <p:spPr>
          <a:xfrm flipH="1">
            <a:off x="7749712" y="6302466"/>
            <a:ext cx="4343122" cy="461665"/>
          </a:xfrm>
          <a:prstGeom prst="rect">
            <a:avLst/>
          </a:prstGeom>
          <a:noFill/>
        </p:spPr>
        <p:txBody>
          <a:bodyPr wrap="square" rtlCol="0">
            <a:spAutoFit/>
          </a:bodyPr>
          <a:lstStyle/>
          <a:p>
            <a:r>
              <a:rPr lang="en-US" altLang="zh-CN" sz="2400" b="1" dirty="0">
                <a:gradFill>
                  <a:gsLst>
                    <a:gs pos="0">
                      <a:srgbClr val="00B5E1"/>
                    </a:gs>
                    <a:gs pos="95413">
                      <a:srgbClr val="05508F"/>
                    </a:gs>
                  </a:gsLst>
                  <a:lin ang="5400000" scaled="0"/>
                </a:gradFill>
                <a:latin typeface="微软雅黑" panose="020B0503020204020204" pitchFamily="34" charset="-122"/>
                <a:ea typeface="微软雅黑" panose="020B0503020204020204" pitchFamily="34" charset="-122"/>
              </a:rPr>
              <a:t>By Technical Support Team</a:t>
            </a:r>
            <a:endParaRPr lang="zh-CN" altLang="en-US" sz="2400" b="1" dirty="0">
              <a:gradFill>
                <a:gsLst>
                  <a:gs pos="0">
                    <a:srgbClr val="00B5E1"/>
                  </a:gs>
                  <a:gs pos="95413">
                    <a:srgbClr val="05508F"/>
                  </a:gs>
                </a:gsLst>
                <a:lin ang="5400000" scaled="0"/>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4" presetClass="entr" presetSubtype="1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randombar(horizontal)">
                                      <p:cBhvr>
                                        <p:cTn id="9" dur="1000"/>
                                        <p:tgtEl>
                                          <p:spTgt spid="13"/>
                                        </p:tgtEl>
                                      </p:cBhvr>
                                    </p:animEffect>
                                  </p:childTnLst>
                                </p:cTn>
                              </p:par>
                            </p:childTnLst>
                          </p:cTn>
                        </p:par>
                        <p:par>
                          <p:cTn id="10" fill="hold">
                            <p:stCondLst>
                              <p:cond delay="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6"/>
                                        </p:tgtEl>
                                        <p:attrNameLst>
                                          <p:attrName>ppt_y</p:attrName>
                                        </p:attrNameLst>
                                      </p:cBhvr>
                                      <p:tavLst>
                                        <p:tav tm="0">
                                          <p:val>
                                            <p:strVal val="#ppt_y"/>
                                          </p:val>
                                        </p:tav>
                                        <p:tav tm="100000">
                                          <p:val>
                                            <p:strVal val="#ppt_y"/>
                                          </p:val>
                                        </p:tav>
                                      </p:tavLst>
                                    </p:anim>
                                    <p:anim calcmode="lin" valueType="num">
                                      <p:cBhvr>
                                        <p:cTn id="3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6"/>
                                        </p:tgtEl>
                                      </p:cBhvr>
                                    </p:animEffect>
                                  </p:childTnLst>
                                </p:cTn>
                              </p:par>
                            </p:childTnLst>
                          </p:cTn>
                        </p:par>
                        <p:par>
                          <p:cTn id="38" fill="hold">
                            <p:stCondLst>
                              <p:cond delay="27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8"/>
                                        </p:tgtEl>
                                        <p:attrNameLst>
                                          <p:attrName>ppt_y</p:attrName>
                                        </p:attrNameLst>
                                      </p:cBhvr>
                                      <p:tavLst>
                                        <p:tav tm="0">
                                          <p:val>
                                            <p:strVal val="#ppt_y"/>
                                          </p:val>
                                        </p:tav>
                                        <p:tav tm="100000">
                                          <p:val>
                                            <p:strVal val="#ppt_y"/>
                                          </p:val>
                                        </p:tav>
                                      </p:tavLst>
                                    </p:anim>
                                    <p:anim calcmode="lin" valueType="num">
                                      <p:cBhvr>
                                        <p:cTn id="4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hold" display="0">
                  <p:stCondLst>
                    <p:cond delay="indefinite"/>
                  </p:stCondLst>
                  <p:endCondLst>
                    <p:cond evt="onStopAudio" delay="0">
                      <p:tgtEl>
                        <p:sldTgt/>
                      </p:tgtEl>
                    </p:cond>
                  </p:endCondLst>
                </p:cTn>
                <p:tgtEl>
                  <p:spTgt spid="5"/>
                </p:tgtEl>
              </p:cMediaNode>
            </p:audio>
          </p:childTnLst>
        </p:cTn>
      </p:par>
    </p:tnLst>
    <p:bldLst>
      <p:bldP spid="9" grpId="0" animBg="1"/>
      <p:bldP spid="15" grpId="0" animBg="1"/>
      <p:bldP spid="2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8C8C8"/>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 y="896912"/>
            <a:ext cx="6806682" cy="4755905"/>
          </a:xfrm>
          <a:custGeom>
            <a:avLst/>
            <a:gdLst>
              <a:gd name="connsiteX0" fmla="*/ 0 w 7049225"/>
              <a:gd name="connsiteY0" fmla="*/ 0 h 3677930"/>
              <a:gd name="connsiteX1" fmla="*/ 5223180 w 7049225"/>
              <a:gd name="connsiteY1" fmla="*/ 0 h 3677930"/>
              <a:gd name="connsiteX2" fmla="*/ 7049225 w 7049225"/>
              <a:gd name="connsiteY2" fmla="*/ 3677930 h 3677930"/>
              <a:gd name="connsiteX3" fmla="*/ 0 w 7049225"/>
              <a:gd name="connsiteY3" fmla="*/ 3677930 h 3677930"/>
            </a:gdLst>
            <a:ahLst/>
            <a:cxnLst>
              <a:cxn ang="0">
                <a:pos x="connsiteX0" y="connsiteY0"/>
              </a:cxn>
              <a:cxn ang="0">
                <a:pos x="connsiteX1" y="connsiteY1"/>
              </a:cxn>
              <a:cxn ang="0">
                <a:pos x="connsiteX2" y="connsiteY2"/>
              </a:cxn>
              <a:cxn ang="0">
                <a:pos x="connsiteX3" y="connsiteY3"/>
              </a:cxn>
            </a:cxnLst>
            <a:rect l="l" t="t" r="r" b="b"/>
            <a:pathLst>
              <a:path w="7049225" h="3677930">
                <a:moveTo>
                  <a:pt x="0" y="0"/>
                </a:moveTo>
                <a:lnTo>
                  <a:pt x="5223180" y="0"/>
                </a:lnTo>
                <a:lnTo>
                  <a:pt x="7049225" y="3677930"/>
                </a:lnTo>
                <a:lnTo>
                  <a:pt x="0" y="3677930"/>
                </a:lnTo>
                <a:close/>
              </a:path>
            </a:pathLst>
          </a:custGeom>
          <a:effectLst>
            <a:outerShdw blurRad="190500" dist="63500" dir="18900000" algn="bl" rotWithShape="0">
              <a:prstClr val="black">
                <a:alpha val="40000"/>
              </a:prstClr>
            </a:outerShdw>
          </a:effectLst>
        </p:spPr>
      </p:pic>
      <p:sp>
        <p:nvSpPr>
          <p:cNvPr id="15" name="矩形 14"/>
          <p:cNvSpPr/>
          <p:nvPr/>
        </p:nvSpPr>
        <p:spPr>
          <a:xfrm>
            <a:off x="1671767" y="-1258006"/>
            <a:ext cx="763365" cy="1032923"/>
          </a:xfrm>
          <a:prstGeom prst="rect">
            <a:avLst/>
          </a:prstGeom>
          <a:gradFill flip="none" rotWithShape="1">
            <a:gsLst>
              <a:gs pos="0">
                <a:srgbClr val="019CE0"/>
              </a:gs>
              <a:gs pos="100000">
                <a:srgbClr val="0387B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flipH="1">
            <a:off x="5753373" y="1301483"/>
            <a:ext cx="6092680" cy="978454"/>
          </a:xfrm>
          <a:custGeom>
            <a:avLst/>
            <a:gdLst>
              <a:gd name="connsiteX0" fmla="*/ 6092680 w 6092680"/>
              <a:gd name="connsiteY0" fmla="*/ 0 h 978454"/>
              <a:gd name="connsiteX1" fmla="*/ 5625148 w 6092680"/>
              <a:gd name="connsiteY1" fmla="*/ 0 h 978454"/>
              <a:gd name="connsiteX2" fmla="*/ 5519545 w 6092680"/>
              <a:gd name="connsiteY2" fmla="*/ 0 h 978454"/>
              <a:gd name="connsiteX3" fmla="*/ 5052013 w 6092680"/>
              <a:gd name="connsiteY3" fmla="*/ 0 h 978454"/>
              <a:gd name="connsiteX4" fmla="*/ 1460260 w 6092680"/>
              <a:gd name="connsiteY4" fmla="*/ 0 h 978454"/>
              <a:gd name="connsiteX5" fmla="*/ 992728 w 6092680"/>
              <a:gd name="connsiteY5" fmla="*/ 0 h 978454"/>
              <a:gd name="connsiteX6" fmla="*/ 726055 w 6092680"/>
              <a:gd name="connsiteY6" fmla="*/ 0 h 978454"/>
              <a:gd name="connsiteX7" fmla="*/ 258523 w 6092680"/>
              <a:gd name="connsiteY7" fmla="*/ 0 h 978454"/>
              <a:gd name="connsiteX8" fmla="*/ 258523 w 6092680"/>
              <a:gd name="connsiteY8" fmla="*/ 1 h 978454"/>
              <a:gd name="connsiteX9" fmla="*/ 0 w 6092680"/>
              <a:gd name="connsiteY9" fmla="*/ 1 h 978454"/>
              <a:gd name="connsiteX10" fmla="*/ 0 w 6092680"/>
              <a:gd name="connsiteY10" fmla="*/ 978454 h 978454"/>
              <a:gd name="connsiteX11" fmla="*/ 467532 w 6092680"/>
              <a:gd name="connsiteY11" fmla="*/ 978454 h 978454"/>
              <a:gd name="connsiteX12" fmla="*/ 5262393 w 6092680"/>
              <a:gd name="connsiteY12" fmla="*/ 978454 h 978454"/>
              <a:gd name="connsiteX13" fmla="*/ 5729925 w 6092680"/>
              <a:gd name="connsiteY13" fmla="*/ 978454 h 97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2680" h="978454">
                <a:moveTo>
                  <a:pt x="6092680" y="0"/>
                </a:moveTo>
                <a:lnTo>
                  <a:pt x="5625148" y="0"/>
                </a:lnTo>
                <a:lnTo>
                  <a:pt x="5519545" y="0"/>
                </a:lnTo>
                <a:lnTo>
                  <a:pt x="5052013" y="0"/>
                </a:lnTo>
                <a:lnTo>
                  <a:pt x="1460260" y="0"/>
                </a:lnTo>
                <a:lnTo>
                  <a:pt x="992728" y="0"/>
                </a:lnTo>
                <a:lnTo>
                  <a:pt x="726055" y="0"/>
                </a:lnTo>
                <a:lnTo>
                  <a:pt x="258523" y="0"/>
                </a:lnTo>
                <a:lnTo>
                  <a:pt x="258523" y="1"/>
                </a:lnTo>
                <a:lnTo>
                  <a:pt x="0" y="1"/>
                </a:lnTo>
                <a:lnTo>
                  <a:pt x="0" y="978454"/>
                </a:lnTo>
                <a:lnTo>
                  <a:pt x="467532" y="978454"/>
                </a:lnTo>
                <a:lnTo>
                  <a:pt x="5262393" y="978454"/>
                </a:lnTo>
                <a:lnTo>
                  <a:pt x="5729925" y="978454"/>
                </a:lnTo>
                <a:close/>
              </a:path>
            </a:pathLst>
          </a:custGeom>
          <a:gradFill>
            <a:gsLst>
              <a:gs pos="0">
                <a:srgbClr val="05508F"/>
              </a:gs>
              <a:gs pos="98000">
                <a:srgbClr val="06A4E5"/>
              </a:gs>
            </a:gsLst>
            <a:lin ang="72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文本框 37"/>
          <p:cNvSpPr txBox="1"/>
          <p:nvPr/>
        </p:nvSpPr>
        <p:spPr>
          <a:xfrm>
            <a:off x="5935862" y="1436767"/>
            <a:ext cx="6586040" cy="707886"/>
          </a:xfrm>
          <a:prstGeom prst="rect">
            <a:avLst/>
          </a:prstGeom>
          <a:noFill/>
        </p:spPr>
        <p:txBody>
          <a:bodyPr wrap="square" rtlCol="0">
            <a:spAutoFit/>
          </a:bodyPr>
          <a:lstStyle/>
          <a:p>
            <a:r>
              <a:rPr lang="en-US" altLang="zh-CN" sz="4000" b="1" dirty="0">
                <a:solidFill>
                  <a:schemeClr val="bg1"/>
                </a:solidFill>
                <a:latin typeface="Kartika" panose="02020503030404060203" pitchFamily="18" charset="0"/>
                <a:ea typeface="方正姚体" panose="02010601030101010101" pitchFamily="2" charset="-122"/>
                <a:cs typeface="Kartika" panose="02020503030404060203" pitchFamily="18" charset="0"/>
              </a:rPr>
              <a:t>H.265 DVR PLAYBACK</a:t>
            </a:r>
            <a:endParaRPr lang="zh-CN" altLang="zh-CN" sz="4000" b="1" dirty="0">
              <a:solidFill>
                <a:schemeClr val="bg1"/>
              </a:solidFill>
              <a:latin typeface="Kartika" panose="02020503030404060203" pitchFamily="18" charset="0"/>
              <a:ea typeface="方正姚体" panose="02010601030101010101" pitchFamily="2" charset="-122"/>
              <a:cs typeface="Kartika" panose="02020503030404060203" pitchFamily="18" charset="0"/>
            </a:endParaRPr>
          </a:p>
        </p:txBody>
      </p:sp>
      <p:sp>
        <p:nvSpPr>
          <p:cNvPr id="12" name="文本框 9"/>
          <p:cNvSpPr txBox="1"/>
          <p:nvPr/>
        </p:nvSpPr>
        <p:spPr>
          <a:xfrm>
            <a:off x="6973198" y="3003442"/>
            <a:ext cx="2677253" cy="307777"/>
          </a:xfrm>
          <a:prstGeom prst="rect">
            <a:avLst/>
          </a:prstGeom>
          <a:noFill/>
        </p:spPr>
        <p:txBody>
          <a:bodyPr wrap="square" lIns="0" tIns="0" rIns="0" bIns="0" rtlCol="0">
            <a:spAutoFit/>
          </a:bodyPr>
          <a:lstStyle/>
          <a:p>
            <a:pPr marL="228594" lvl="1" indent="-228594">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rPr>
              <a:t>Common Playback</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3" name="文本框 9"/>
          <p:cNvSpPr txBox="1"/>
          <p:nvPr/>
        </p:nvSpPr>
        <p:spPr>
          <a:xfrm>
            <a:off x="9665467" y="3025125"/>
            <a:ext cx="2677253" cy="307777"/>
          </a:xfrm>
          <a:prstGeom prst="rect">
            <a:avLst/>
          </a:prstGeom>
          <a:noFill/>
        </p:spPr>
        <p:txBody>
          <a:bodyPr wrap="square" lIns="0" tIns="0" rIns="0" bIns="0" rtlCol="0">
            <a:spAutoFit/>
          </a:bodyPr>
          <a:lstStyle/>
          <a:p>
            <a:pPr marL="228594" lvl="1" indent="-228594">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rPr>
              <a:t>Sync Playback</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4" name="文本框 9"/>
          <p:cNvSpPr txBox="1"/>
          <p:nvPr/>
        </p:nvSpPr>
        <p:spPr>
          <a:xfrm>
            <a:off x="6973195" y="3487176"/>
            <a:ext cx="2677253" cy="307777"/>
          </a:xfrm>
          <a:prstGeom prst="rect">
            <a:avLst/>
          </a:prstGeom>
          <a:noFill/>
        </p:spPr>
        <p:txBody>
          <a:bodyPr wrap="square" lIns="0" tIns="0" rIns="0" bIns="0" rtlCol="0">
            <a:spAutoFit/>
          </a:bodyPr>
          <a:lstStyle/>
          <a:p>
            <a:pPr marL="228594" lvl="1" indent="-228594">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rPr>
              <a:t>Dayparting</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6" name="文本框 9"/>
          <p:cNvSpPr txBox="1"/>
          <p:nvPr/>
        </p:nvSpPr>
        <p:spPr>
          <a:xfrm>
            <a:off x="9665467" y="3488874"/>
            <a:ext cx="2677253" cy="307777"/>
          </a:xfrm>
          <a:prstGeom prst="rect">
            <a:avLst/>
          </a:prstGeom>
          <a:noFill/>
        </p:spPr>
        <p:txBody>
          <a:bodyPr wrap="square" lIns="0" tIns="0" rIns="0" bIns="0" rtlCol="0">
            <a:spAutoFit/>
          </a:bodyPr>
          <a:lstStyle/>
          <a:p>
            <a:pPr marL="228594" lvl="1" indent="-228594">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rPr>
              <a:t>Smart Express</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7" name="文本框 41"/>
          <p:cNvSpPr txBox="1"/>
          <p:nvPr/>
        </p:nvSpPr>
        <p:spPr>
          <a:xfrm>
            <a:off x="6973196" y="3975885"/>
            <a:ext cx="2677253" cy="307777"/>
          </a:xfrm>
          <a:prstGeom prst="rect">
            <a:avLst/>
          </a:prstGeom>
          <a:noFill/>
        </p:spPr>
        <p:txBody>
          <a:bodyPr wrap="square" lIns="0" tIns="0" rIns="0" bIns="0" rtlCol="0">
            <a:spAutoFit/>
          </a:bodyPr>
          <a:lstStyle/>
          <a:p>
            <a:pPr marL="228594" lvl="1" indent="-228594">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rPr>
              <a:t>Smart Search</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8" name="文本框 9"/>
          <p:cNvSpPr txBox="1"/>
          <p:nvPr/>
        </p:nvSpPr>
        <p:spPr>
          <a:xfrm>
            <a:off x="9665467" y="3975884"/>
            <a:ext cx="2677253" cy="307777"/>
          </a:xfrm>
          <a:prstGeom prst="rect">
            <a:avLst/>
          </a:prstGeom>
          <a:noFill/>
        </p:spPr>
        <p:txBody>
          <a:bodyPr wrap="square" lIns="0" tIns="0" rIns="0" bIns="0" rtlCol="0">
            <a:spAutoFit/>
          </a:bodyPr>
          <a:lstStyle/>
          <a:p>
            <a:pPr marL="228594" lvl="1" indent="-228594">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rPr>
              <a:t>Face Search</a:t>
            </a:r>
            <a:endParaRPr lang="zh-CN" altLang="en-US" sz="2000"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Right)">
                                      <p:cBhvr>
                                        <p:cTn id="7" dur="1000"/>
                                        <p:tgtEl>
                                          <p:spTgt spid="3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500"/>
                            </p:stCondLst>
                            <p:childTnLst>
                              <p:par>
                                <p:cTn id="13" presetID="25"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18" dur="1000" fill="hold"/>
                                        <p:tgtEl>
                                          <p:spTgt spid="3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8"/>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8" grpId="0"/>
      <p:bldP spid="12" grpId="0"/>
      <p:bldP spid="13" grpId="0"/>
      <p:bldP spid="14"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8C8C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2" name="矩形 11"/>
          <p:cNvSpPr>
            <a:spLocks noChangeAspect="1"/>
          </p:cNvSpPr>
          <p:nvPr/>
        </p:nvSpPr>
        <p:spPr>
          <a:xfrm rot="2700000">
            <a:off x="609330" y="6047551"/>
            <a:ext cx="222621" cy="222621"/>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671767" y="-1258006"/>
            <a:ext cx="763365" cy="1032923"/>
          </a:xfrm>
          <a:prstGeom prst="rect">
            <a:avLst/>
          </a:prstGeom>
          <a:solidFill>
            <a:srgbClr val="026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35132" y="-1267431"/>
            <a:ext cx="763365" cy="1032923"/>
          </a:xfrm>
          <a:prstGeom prst="rect">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78721" y="-1276856"/>
            <a:ext cx="763365" cy="1032923"/>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10"/>
          <p:cNvSpPr>
            <a:spLocks noChangeAspect="1"/>
          </p:cNvSpPr>
          <p:nvPr/>
        </p:nvSpPr>
        <p:spPr>
          <a:xfrm>
            <a:off x="526165" y="29660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25AA2"/>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grpSp>
        <p:nvGrpSpPr>
          <p:cNvPr id="23" name="组合 22"/>
          <p:cNvGrpSpPr/>
          <p:nvPr/>
        </p:nvGrpSpPr>
        <p:grpSpPr>
          <a:xfrm>
            <a:off x="2057326" y="327285"/>
            <a:ext cx="4288376" cy="817165"/>
            <a:chOff x="2590726" y="2211965"/>
            <a:chExt cx="4288376" cy="817165"/>
          </a:xfrm>
        </p:grpSpPr>
        <p:sp>
          <p:nvSpPr>
            <p:cNvPr id="24" name="圆角矩形 23"/>
            <p:cNvSpPr/>
            <p:nvPr/>
          </p:nvSpPr>
          <p:spPr bwMode="auto">
            <a:xfrm flipH="1">
              <a:off x="2590726" y="2211965"/>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5" name="文本框 24"/>
            <p:cNvSpPr txBox="1"/>
            <p:nvPr/>
          </p:nvSpPr>
          <p:spPr>
            <a:xfrm>
              <a:off x="3200058" y="2359868"/>
              <a:ext cx="2901756" cy="523220"/>
            </a:xfrm>
            <a:prstGeom prst="rect">
              <a:avLst/>
            </a:prstGeom>
            <a:noFill/>
          </p:spPr>
          <p:txBody>
            <a:bodyPr wrap="none" rtlCol="0">
              <a:spAutoFit/>
            </a:bodyPr>
            <a:lstStyle/>
            <a:p>
              <a:r>
                <a:rPr lang="en-US" altLang="zh-CN" sz="2800" b="1" dirty="0">
                  <a:solidFill>
                    <a:srgbClr val="025AA2"/>
                  </a:solidFill>
                  <a:latin typeface="幼圆" panose="02010509060101010101" pitchFamily="49" charset="-122"/>
                  <a:ea typeface="幼圆" panose="02010509060101010101" pitchFamily="49" charset="-122"/>
                </a:rPr>
                <a:t>Common Playback</a:t>
              </a:r>
            </a:p>
          </p:txBody>
        </p:sp>
      </p:grpSp>
      <p:grpSp>
        <p:nvGrpSpPr>
          <p:cNvPr id="26" name="组合 25"/>
          <p:cNvGrpSpPr/>
          <p:nvPr/>
        </p:nvGrpSpPr>
        <p:grpSpPr>
          <a:xfrm>
            <a:off x="697588" y="314514"/>
            <a:ext cx="1030514" cy="997315"/>
            <a:chOff x="1230988" y="2199194"/>
            <a:chExt cx="1030514" cy="997315"/>
          </a:xfrm>
        </p:grpSpPr>
        <p:sp>
          <p:nvSpPr>
            <p:cNvPr id="2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8" name="文本框 27"/>
            <p:cNvSpPr txBox="1"/>
            <p:nvPr/>
          </p:nvSpPr>
          <p:spPr>
            <a:xfrm>
              <a:off x="1230988" y="2356103"/>
              <a:ext cx="1030514" cy="707886"/>
            </a:xfrm>
            <a:prstGeom prst="rect">
              <a:avLst/>
            </a:prstGeom>
            <a:noFill/>
          </p:spPr>
          <p:txBody>
            <a:bodyPr wrap="square" rtlCol="0">
              <a:spAutoFit/>
            </a:bodyPr>
            <a:lstStyle/>
            <a:p>
              <a:pPr algn="ctr"/>
              <a:r>
                <a:rPr lang="en-US" altLang="zh-CN" sz="4000" dirty="0">
                  <a:solidFill>
                    <a:srgbClr val="025AA2"/>
                  </a:solidFill>
                  <a:latin typeface="Impact" panose="020B0806030902050204" pitchFamily="34" charset="0"/>
                </a:rPr>
                <a:t>01</a:t>
              </a:r>
              <a:endParaRPr lang="zh-CN" altLang="en-US" sz="4000" dirty="0">
                <a:solidFill>
                  <a:srgbClr val="025AA2"/>
                </a:solidFill>
                <a:latin typeface="Impact" panose="020B0806030902050204" pitchFamily="34" charset="0"/>
              </a:endParaRP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65" y="1516221"/>
            <a:ext cx="5518260" cy="413869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610" y="1516223"/>
            <a:ext cx="5518260" cy="4138695"/>
          </a:xfrm>
          <a:prstGeom prst="rect">
            <a:avLst/>
          </a:prstGeom>
        </p:spPr>
      </p:pic>
      <p:sp>
        <p:nvSpPr>
          <p:cNvPr id="4" name="TextBox 3"/>
          <p:cNvSpPr txBox="1"/>
          <p:nvPr/>
        </p:nvSpPr>
        <p:spPr>
          <a:xfrm>
            <a:off x="983949" y="5974194"/>
            <a:ext cx="10849464" cy="646331"/>
          </a:xfrm>
          <a:prstGeom prst="rect">
            <a:avLst/>
          </a:prstGeom>
          <a:noFill/>
        </p:spPr>
        <p:txBody>
          <a:bodyPr wrap="square" rtlCol="0">
            <a:spAutoFit/>
          </a:bodyPr>
          <a:lstStyle/>
          <a:p>
            <a:pPr fontAlgn="base"/>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You can clearly carry out the regular video playback, select the corresponding channel ,date ,time  period to play the regular video directly.</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2" presetClass="entr" presetSubtype="8" decel="42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750" fill="hold"/>
                                        <p:tgtEl>
                                          <p:spTgt spid="22"/>
                                        </p:tgtEl>
                                        <p:attrNameLst>
                                          <p:attrName>ppt_x</p:attrName>
                                        </p:attrNameLst>
                                      </p:cBhvr>
                                      <p:tavLst>
                                        <p:tav tm="0">
                                          <p:val>
                                            <p:strVal val="0-#ppt_w/2"/>
                                          </p:val>
                                        </p:tav>
                                        <p:tav tm="100000">
                                          <p:val>
                                            <p:strVal val="#ppt_x"/>
                                          </p:val>
                                        </p:tav>
                                      </p:tavLst>
                                    </p:anim>
                                    <p:anim calcmode="lin" valueType="num">
                                      <p:cBhvr additive="base">
                                        <p:cTn id="11" dur="750" fill="hold"/>
                                        <p:tgtEl>
                                          <p:spTgt spid="22"/>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250"/>
                            </p:stCondLst>
                            <p:childTnLst>
                              <p:par>
                                <p:cTn id="17" presetID="14" presetClass="entr" presetSubtype="1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8C8C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2" name="矩形 11"/>
          <p:cNvSpPr>
            <a:spLocks noChangeAspect="1"/>
          </p:cNvSpPr>
          <p:nvPr/>
        </p:nvSpPr>
        <p:spPr>
          <a:xfrm rot="2700000">
            <a:off x="674507" y="6251166"/>
            <a:ext cx="222621" cy="222621"/>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671767" y="-1258006"/>
            <a:ext cx="763365" cy="1032923"/>
          </a:xfrm>
          <a:prstGeom prst="rect">
            <a:avLst/>
          </a:prstGeom>
          <a:solidFill>
            <a:srgbClr val="026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35132" y="-1267431"/>
            <a:ext cx="763365" cy="1032923"/>
          </a:xfrm>
          <a:prstGeom prst="rect">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78721" y="-1276856"/>
            <a:ext cx="763365" cy="1032923"/>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0"/>
          <p:cNvSpPr>
            <a:spLocks noChangeAspect="1"/>
          </p:cNvSpPr>
          <p:nvPr/>
        </p:nvSpPr>
        <p:spPr>
          <a:xfrm>
            <a:off x="628400" y="360364"/>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298DA"/>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grpSp>
        <p:nvGrpSpPr>
          <p:cNvPr id="2" name="组合 1"/>
          <p:cNvGrpSpPr/>
          <p:nvPr/>
        </p:nvGrpSpPr>
        <p:grpSpPr>
          <a:xfrm>
            <a:off x="2136701" y="494114"/>
            <a:ext cx="5360548" cy="817165"/>
            <a:chOff x="2590726" y="3745949"/>
            <a:chExt cx="5360548" cy="817165"/>
          </a:xfrm>
        </p:grpSpPr>
        <p:sp>
          <p:nvSpPr>
            <p:cNvPr id="3" name="圆角矩形 2"/>
            <p:cNvSpPr/>
            <p:nvPr/>
          </p:nvSpPr>
          <p:spPr bwMode="auto">
            <a:xfrm flipH="1">
              <a:off x="2590726" y="3745949"/>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 name="文本框 3"/>
            <p:cNvSpPr txBox="1"/>
            <p:nvPr/>
          </p:nvSpPr>
          <p:spPr>
            <a:xfrm>
              <a:off x="3652716" y="3894024"/>
              <a:ext cx="4298558" cy="521970"/>
            </a:xfrm>
            <a:prstGeom prst="rect">
              <a:avLst/>
            </a:prstGeom>
            <a:noFill/>
          </p:spPr>
          <p:txBody>
            <a:bodyPr wrap="square" rtlCol="0">
              <a:spAutoFit/>
            </a:bodyPr>
            <a:lstStyle/>
            <a:p>
              <a:r>
                <a:rPr lang="en-US" altLang="zh-CN" sz="2800" b="1" dirty="0">
                  <a:solidFill>
                    <a:srgbClr val="0298DA"/>
                  </a:solidFill>
                  <a:latin typeface="幼圆" panose="02010509060101010101" pitchFamily="49" charset="-122"/>
                  <a:ea typeface="幼圆" panose="02010509060101010101" pitchFamily="49" charset="-122"/>
                </a:rPr>
                <a:t>Sync </a:t>
              </a:r>
              <a:r>
                <a:rPr lang="en-US" altLang="zh-CN" sz="2800" b="1" dirty="0" err="1">
                  <a:solidFill>
                    <a:srgbClr val="0298DA"/>
                  </a:solidFill>
                  <a:latin typeface="幼圆" panose="02010509060101010101" pitchFamily="49" charset="-122"/>
                  <a:ea typeface="幼圆" panose="02010509060101010101" pitchFamily="49" charset="-122"/>
                </a:rPr>
                <a:t>PlayBack</a:t>
              </a:r>
              <a:endParaRPr lang="en-US" altLang="zh-CN" sz="2800" b="1" dirty="0">
                <a:solidFill>
                  <a:srgbClr val="0298DA"/>
                </a:solidFill>
                <a:latin typeface="幼圆" panose="02010509060101010101" pitchFamily="49" charset="-122"/>
                <a:ea typeface="幼圆" panose="02010509060101010101" pitchFamily="49" charset="-122"/>
              </a:endParaRPr>
            </a:p>
          </p:txBody>
        </p:sp>
      </p:grpSp>
      <p:grpSp>
        <p:nvGrpSpPr>
          <p:cNvPr id="28" name="组合 27"/>
          <p:cNvGrpSpPr/>
          <p:nvPr/>
        </p:nvGrpSpPr>
        <p:grpSpPr>
          <a:xfrm>
            <a:off x="805768" y="378280"/>
            <a:ext cx="1030514" cy="997315"/>
            <a:chOff x="1236933" y="3602810"/>
            <a:chExt cx="1030514" cy="997315"/>
          </a:xfrm>
        </p:grpSpPr>
        <p:sp>
          <p:nvSpPr>
            <p:cNvPr id="29"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文本框 29"/>
            <p:cNvSpPr txBox="1"/>
            <p:nvPr/>
          </p:nvSpPr>
          <p:spPr>
            <a:xfrm>
              <a:off x="1236933" y="3732845"/>
              <a:ext cx="1030514" cy="707886"/>
            </a:xfrm>
            <a:prstGeom prst="rect">
              <a:avLst/>
            </a:prstGeom>
            <a:noFill/>
          </p:spPr>
          <p:txBody>
            <a:bodyPr wrap="square" rtlCol="0">
              <a:spAutoFit/>
            </a:bodyPr>
            <a:lstStyle/>
            <a:p>
              <a:pPr algn="ctr"/>
              <a:r>
                <a:rPr lang="en-US" altLang="zh-CN" sz="4000" dirty="0">
                  <a:solidFill>
                    <a:srgbClr val="0298DA"/>
                  </a:solidFill>
                  <a:latin typeface="Impact" panose="020B0806030902050204" pitchFamily="34" charset="0"/>
                </a:rPr>
                <a:t>02</a:t>
              </a:r>
              <a:endParaRPr lang="zh-CN" altLang="en-US" sz="4000" dirty="0">
                <a:solidFill>
                  <a:srgbClr val="0298DA"/>
                </a:solidFill>
                <a:latin typeface="Impact" panose="020B0806030902050204" pitchFamily="34" charset="0"/>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399" y="1653815"/>
            <a:ext cx="5514217" cy="413566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5496" y="1653814"/>
            <a:ext cx="5514219" cy="4135664"/>
          </a:xfrm>
          <a:prstGeom prst="rect">
            <a:avLst/>
          </a:prstGeom>
        </p:spPr>
      </p:pic>
      <p:sp>
        <p:nvSpPr>
          <p:cNvPr id="7" name="TextBox 6"/>
          <p:cNvSpPr txBox="1"/>
          <p:nvPr/>
        </p:nvSpPr>
        <p:spPr>
          <a:xfrm>
            <a:off x="1086183" y="6106886"/>
            <a:ext cx="10920760" cy="646331"/>
          </a:xfrm>
          <a:prstGeom prst="rect">
            <a:avLst/>
          </a:prstGeom>
          <a:noFill/>
        </p:spPr>
        <p:txBody>
          <a:bodyPr wrap="square" rtlCol="0">
            <a:spAutoFit/>
          </a:bodyPr>
          <a:lstStyle/>
          <a:p>
            <a:pPr fontAlgn="base"/>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Play back the video of each channel from the same time, select the corresponding channel, date and time period to enter the synchronous playback of these channels.</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9"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par>
                          <p:cTn id="17" fill="hold">
                            <p:stCondLst>
                              <p:cond delay="1750"/>
                            </p:stCondLst>
                            <p:childTnLst>
                              <p:par>
                                <p:cTn id="18" presetID="14"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8C8C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9" name="矩形 18"/>
          <p:cNvSpPr/>
          <p:nvPr/>
        </p:nvSpPr>
        <p:spPr>
          <a:xfrm>
            <a:off x="1671767" y="-1258006"/>
            <a:ext cx="763365" cy="1032923"/>
          </a:xfrm>
          <a:prstGeom prst="rect">
            <a:avLst/>
          </a:prstGeom>
          <a:solidFill>
            <a:srgbClr val="026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35132" y="-1267431"/>
            <a:ext cx="763365" cy="1032923"/>
          </a:xfrm>
          <a:prstGeom prst="rect">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78721" y="-1276856"/>
            <a:ext cx="763365" cy="1032923"/>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0"/>
          <p:cNvSpPr>
            <a:spLocks noChangeAspect="1"/>
          </p:cNvSpPr>
          <p:nvPr/>
        </p:nvSpPr>
        <p:spPr>
          <a:xfrm>
            <a:off x="539974" y="359955"/>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25AA2"/>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grpSp>
        <p:nvGrpSpPr>
          <p:cNvPr id="3" name="组合 2"/>
          <p:cNvGrpSpPr/>
          <p:nvPr/>
        </p:nvGrpSpPr>
        <p:grpSpPr>
          <a:xfrm>
            <a:off x="2102411" y="472374"/>
            <a:ext cx="5991836" cy="817165"/>
            <a:chOff x="2590726" y="5264084"/>
            <a:chExt cx="5991836" cy="817165"/>
          </a:xfrm>
        </p:grpSpPr>
        <p:sp>
          <p:nvSpPr>
            <p:cNvPr id="4" name="圆角矩形 3"/>
            <p:cNvSpPr/>
            <p:nvPr/>
          </p:nvSpPr>
          <p:spPr bwMode="auto">
            <a:xfrm flipH="1">
              <a:off x="2590726" y="5264084"/>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文本框 23"/>
            <p:cNvSpPr txBox="1"/>
            <p:nvPr/>
          </p:nvSpPr>
          <p:spPr>
            <a:xfrm>
              <a:off x="3687006" y="5407090"/>
              <a:ext cx="4895556" cy="521970"/>
            </a:xfrm>
            <a:prstGeom prst="rect">
              <a:avLst/>
            </a:prstGeom>
            <a:noFill/>
          </p:spPr>
          <p:txBody>
            <a:bodyPr wrap="square" rtlCol="0">
              <a:spAutoFit/>
            </a:bodyPr>
            <a:lstStyle/>
            <a:p>
              <a:r>
                <a:rPr lang="en-US" altLang="zh-CN" sz="2800" b="1" dirty="0">
                  <a:solidFill>
                    <a:srgbClr val="025AA2"/>
                  </a:solidFill>
                  <a:latin typeface="幼圆" panose="02010509060101010101" pitchFamily="49" charset="-122"/>
                  <a:ea typeface="幼圆" panose="02010509060101010101" pitchFamily="49" charset="-122"/>
                </a:rPr>
                <a:t>Smart Express</a:t>
              </a:r>
            </a:p>
          </p:txBody>
        </p:sp>
      </p:grpSp>
      <p:grpSp>
        <p:nvGrpSpPr>
          <p:cNvPr id="31" name="组合 30"/>
          <p:cNvGrpSpPr/>
          <p:nvPr/>
        </p:nvGrpSpPr>
        <p:grpSpPr>
          <a:xfrm>
            <a:off x="711395" y="377871"/>
            <a:ext cx="1030514" cy="997315"/>
            <a:chOff x="1199710" y="5169581"/>
            <a:chExt cx="1030514" cy="997315"/>
          </a:xfrm>
        </p:grpSpPr>
        <p:sp>
          <p:nvSpPr>
            <p:cNvPr id="32" name="矩形 10"/>
            <p:cNvSpPr>
              <a:spLocks noChangeAspect="1"/>
            </p:cNvSpPr>
            <p:nvPr/>
          </p:nvSpPr>
          <p:spPr>
            <a:xfrm>
              <a:off x="1257565" y="5169581"/>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3" name="文本框 32"/>
            <p:cNvSpPr txBox="1"/>
            <p:nvPr/>
          </p:nvSpPr>
          <p:spPr>
            <a:xfrm>
              <a:off x="1199710" y="5314295"/>
              <a:ext cx="1030514" cy="707886"/>
            </a:xfrm>
            <a:prstGeom prst="rect">
              <a:avLst/>
            </a:prstGeom>
            <a:noFill/>
          </p:spPr>
          <p:txBody>
            <a:bodyPr wrap="square" rtlCol="0">
              <a:spAutoFit/>
            </a:bodyPr>
            <a:lstStyle/>
            <a:p>
              <a:pPr algn="ctr"/>
              <a:r>
                <a:rPr lang="en-US" altLang="zh-CN" sz="4000" dirty="0">
                  <a:solidFill>
                    <a:srgbClr val="025AA2"/>
                  </a:solidFill>
                  <a:latin typeface="Impact" panose="020B0806030902050204" pitchFamily="34" charset="0"/>
                </a:rPr>
                <a:t>03</a:t>
              </a:r>
              <a:endParaRPr lang="zh-CN" altLang="en-US" sz="4000" dirty="0">
                <a:solidFill>
                  <a:srgbClr val="025AA2"/>
                </a:solidFill>
                <a:latin typeface="Impact" panose="020B0806030902050204" pitchFamily="34" charset="0"/>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74" y="1621068"/>
            <a:ext cx="5334789" cy="400109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186" y="1621068"/>
            <a:ext cx="5334788" cy="4001092"/>
          </a:xfrm>
          <a:prstGeom prst="rect">
            <a:avLst/>
          </a:prstGeom>
        </p:spPr>
      </p:pic>
      <p:sp>
        <p:nvSpPr>
          <p:cNvPr id="17" name="矩形 16"/>
          <p:cNvSpPr>
            <a:spLocks noChangeAspect="1"/>
          </p:cNvSpPr>
          <p:nvPr/>
        </p:nvSpPr>
        <p:spPr>
          <a:xfrm rot="2700000">
            <a:off x="586081" y="5955745"/>
            <a:ext cx="222621" cy="222621"/>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958325" y="5909638"/>
            <a:ext cx="10498569" cy="923330"/>
          </a:xfrm>
          <a:prstGeom prst="rect">
            <a:avLst/>
          </a:prstGeom>
          <a:noFill/>
        </p:spPr>
        <p:txBody>
          <a:bodyPr wrap="square" rtlCol="0">
            <a:spAutoFit/>
          </a:bodyPr>
          <a:lstStyle/>
          <a:p>
            <a:pPr fontAlgn="base"/>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You can choose to play a playback video at a speed, select the appropriate channel, video type (alarm / detect/ perimeter alert/ items care / video diagnosis), and speed up the video you want to play back.</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9"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par>
                          <p:cTn id="13" fill="hold">
                            <p:stCondLst>
                              <p:cond delay="125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750"/>
                            </p:stCondLst>
                            <p:childTnLst>
                              <p:par>
                                <p:cTn id="18" presetID="9"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8C8C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2" name="矩形 11"/>
          <p:cNvSpPr>
            <a:spLocks noChangeAspect="1"/>
          </p:cNvSpPr>
          <p:nvPr/>
        </p:nvSpPr>
        <p:spPr>
          <a:xfrm rot="2700000">
            <a:off x="592365" y="5751279"/>
            <a:ext cx="222621" cy="222621"/>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671767" y="-1258006"/>
            <a:ext cx="763365" cy="1032923"/>
          </a:xfrm>
          <a:prstGeom prst="rect">
            <a:avLst/>
          </a:prstGeom>
          <a:solidFill>
            <a:srgbClr val="026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35132" y="-1267431"/>
            <a:ext cx="763365" cy="1032923"/>
          </a:xfrm>
          <a:prstGeom prst="rect">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78721" y="-1276856"/>
            <a:ext cx="763365" cy="1032923"/>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10"/>
          <p:cNvSpPr>
            <a:spLocks noChangeAspect="1"/>
          </p:cNvSpPr>
          <p:nvPr/>
        </p:nvSpPr>
        <p:spPr>
          <a:xfrm>
            <a:off x="526165" y="29660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25AA2"/>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grpSp>
        <p:nvGrpSpPr>
          <p:cNvPr id="23" name="组合 22"/>
          <p:cNvGrpSpPr/>
          <p:nvPr/>
        </p:nvGrpSpPr>
        <p:grpSpPr>
          <a:xfrm>
            <a:off x="2057326" y="327285"/>
            <a:ext cx="4288376" cy="817165"/>
            <a:chOff x="2590726" y="2211965"/>
            <a:chExt cx="4288376" cy="817165"/>
          </a:xfrm>
        </p:grpSpPr>
        <p:sp>
          <p:nvSpPr>
            <p:cNvPr id="24" name="圆角矩形 23"/>
            <p:cNvSpPr/>
            <p:nvPr/>
          </p:nvSpPr>
          <p:spPr bwMode="auto">
            <a:xfrm flipH="1">
              <a:off x="2590726" y="2211965"/>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5" name="文本框 24"/>
            <p:cNvSpPr txBox="1"/>
            <p:nvPr/>
          </p:nvSpPr>
          <p:spPr>
            <a:xfrm>
              <a:off x="3605726" y="2356058"/>
              <a:ext cx="1988045" cy="523220"/>
            </a:xfrm>
            <a:prstGeom prst="rect">
              <a:avLst/>
            </a:prstGeom>
            <a:noFill/>
          </p:spPr>
          <p:txBody>
            <a:bodyPr wrap="none" rtlCol="0">
              <a:spAutoFit/>
            </a:bodyPr>
            <a:lstStyle/>
            <a:p>
              <a:r>
                <a:rPr lang="en-US" altLang="zh-CN" sz="2800" b="1" dirty="0" err="1">
                  <a:solidFill>
                    <a:srgbClr val="025AA2"/>
                  </a:solidFill>
                  <a:latin typeface="幼圆" panose="02010509060101010101" pitchFamily="49" charset="-122"/>
                  <a:ea typeface="幼圆" panose="02010509060101010101" pitchFamily="49" charset="-122"/>
                </a:rPr>
                <a:t>Dayparting</a:t>
              </a:r>
              <a:endParaRPr lang="en-US" altLang="zh-CN" sz="2800" b="1" dirty="0">
                <a:solidFill>
                  <a:srgbClr val="025AA2"/>
                </a:solidFill>
                <a:latin typeface="幼圆" panose="02010509060101010101" pitchFamily="49" charset="-122"/>
                <a:ea typeface="幼圆" panose="02010509060101010101" pitchFamily="49" charset="-122"/>
              </a:endParaRPr>
            </a:p>
          </p:txBody>
        </p:sp>
      </p:grpSp>
      <p:grpSp>
        <p:nvGrpSpPr>
          <p:cNvPr id="26" name="组合 25"/>
          <p:cNvGrpSpPr/>
          <p:nvPr/>
        </p:nvGrpSpPr>
        <p:grpSpPr>
          <a:xfrm>
            <a:off x="697588" y="314514"/>
            <a:ext cx="1030514" cy="997315"/>
            <a:chOff x="1230988" y="2199194"/>
            <a:chExt cx="1030514" cy="997315"/>
          </a:xfrm>
        </p:grpSpPr>
        <p:sp>
          <p:nvSpPr>
            <p:cNvPr id="2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8" name="文本框 27"/>
            <p:cNvSpPr txBox="1"/>
            <p:nvPr/>
          </p:nvSpPr>
          <p:spPr>
            <a:xfrm>
              <a:off x="1230988" y="2356103"/>
              <a:ext cx="1030514" cy="706755"/>
            </a:xfrm>
            <a:prstGeom prst="rect">
              <a:avLst/>
            </a:prstGeom>
            <a:noFill/>
          </p:spPr>
          <p:txBody>
            <a:bodyPr wrap="square" rtlCol="0">
              <a:spAutoFit/>
            </a:bodyPr>
            <a:lstStyle/>
            <a:p>
              <a:pPr algn="ctr"/>
              <a:r>
                <a:rPr lang="en-US" altLang="zh-CN" sz="4000" dirty="0">
                  <a:solidFill>
                    <a:srgbClr val="025AA2"/>
                  </a:solidFill>
                  <a:latin typeface="Impact" panose="020B0806030902050204" pitchFamily="34" charset="0"/>
                </a:rPr>
                <a:t>04</a:t>
              </a:r>
              <a:endParaRPr lang="zh-CN" altLang="en-US" sz="4000" dirty="0">
                <a:solidFill>
                  <a:srgbClr val="025AA2"/>
                </a:solidFill>
                <a:latin typeface="Impact" panose="020B0806030902050204" pitchFamily="34" charset="0"/>
              </a:endParaRP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57" y="1664946"/>
            <a:ext cx="5304480" cy="397836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048" y="1664946"/>
            <a:ext cx="5304480" cy="3978360"/>
          </a:xfrm>
          <a:prstGeom prst="rect">
            <a:avLst/>
          </a:prstGeom>
        </p:spPr>
      </p:pic>
      <p:sp>
        <p:nvSpPr>
          <p:cNvPr id="4" name="TextBox 3"/>
          <p:cNvSpPr txBox="1"/>
          <p:nvPr/>
        </p:nvSpPr>
        <p:spPr>
          <a:xfrm>
            <a:off x="1065005" y="5705173"/>
            <a:ext cx="10218523" cy="1200329"/>
          </a:xfrm>
          <a:prstGeom prst="rect">
            <a:avLst/>
          </a:prstGeom>
          <a:noFill/>
        </p:spPr>
        <p:txBody>
          <a:bodyPr wrap="square" rtlCol="0">
            <a:spAutoFit/>
          </a:bodyPr>
          <a:lstStyle/>
          <a:p>
            <a:pPr fontAlgn="base"/>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 video can be divided into several sections to quickly play, such as an hour of video, select 4 channels to play simultaneously,1 to 4 channels to play 0-15min/16-30min/31-45min/46-60min respectively. Select the corresponding channel, segment number, time period to enter the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dayparting</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playback.</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2" presetClass="entr" presetSubtype="8" decel="42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750" fill="hold"/>
                                        <p:tgtEl>
                                          <p:spTgt spid="22"/>
                                        </p:tgtEl>
                                        <p:attrNameLst>
                                          <p:attrName>ppt_x</p:attrName>
                                        </p:attrNameLst>
                                      </p:cBhvr>
                                      <p:tavLst>
                                        <p:tav tm="0">
                                          <p:val>
                                            <p:strVal val="0-#ppt_w/2"/>
                                          </p:val>
                                        </p:tav>
                                        <p:tav tm="100000">
                                          <p:val>
                                            <p:strVal val="#ppt_x"/>
                                          </p:val>
                                        </p:tav>
                                      </p:tavLst>
                                    </p:anim>
                                    <p:anim calcmode="lin" valueType="num">
                                      <p:cBhvr additive="base">
                                        <p:cTn id="11" dur="750" fill="hold"/>
                                        <p:tgtEl>
                                          <p:spTgt spid="22"/>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250"/>
                            </p:stCondLst>
                            <p:childTnLst>
                              <p:par>
                                <p:cTn id="17" presetID="14" presetClass="entr" presetSubtype="1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8C8C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2" name="矩形 11"/>
          <p:cNvSpPr>
            <a:spLocks noChangeAspect="1"/>
          </p:cNvSpPr>
          <p:nvPr/>
        </p:nvSpPr>
        <p:spPr>
          <a:xfrm rot="2700000">
            <a:off x="674507" y="6039054"/>
            <a:ext cx="222621" cy="222621"/>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671767" y="-1258006"/>
            <a:ext cx="763365" cy="1032923"/>
          </a:xfrm>
          <a:prstGeom prst="rect">
            <a:avLst/>
          </a:prstGeom>
          <a:solidFill>
            <a:srgbClr val="026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35132" y="-1267431"/>
            <a:ext cx="763365" cy="1032923"/>
          </a:xfrm>
          <a:prstGeom prst="rect">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78721" y="-1276856"/>
            <a:ext cx="763365" cy="1032923"/>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0"/>
          <p:cNvSpPr>
            <a:spLocks noChangeAspect="1"/>
          </p:cNvSpPr>
          <p:nvPr/>
        </p:nvSpPr>
        <p:spPr>
          <a:xfrm>
            <a:off x="628400" y="360364"/>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298DA"/>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grpSp>
        <p:nvGrpSpPr>
          <p:cNvPr id="2" name="组合 1"/>
          <p:cNvGrpSpPr/>
          <p:nvPr/>
        </p:nvGrpSpPr>
        <p:grpSpPr>
          <a:xfrm>
            <a:off x="2136701" y="494114"/>
            <a:ext cx="5340863" cy="817165"/>
            <a:chOff x="2590726" y="3745949"/>
            <a:chExt cx="5340863" cy="817165"/>
          </a:xfrm>
        </p:grpSpPr>
        <p:sp>
          <p:nvSpPr>
            <p:cNvPr id="3" name="圆角矩形 2"/>
            <p:cNvSpPr/>
            <p:nvPr/>
          </p:nvSpPr>
          <p:spPr bwMode="auto">
            <a:xfrm flipH="1">
              <a:off x="2590726" y="3745949"/>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 name="文本框 3"/>
            <p:cNvSpPr txBox="1"/>
            <p:nvPr/>
          </p:nvSpPr>
          <p:spPr>
            <a:xfrm>
              <a:off x="3633031" y="3868624"/>
              <a:ext cx="4298558" cy="521970"/>
            </a:xfrm>
            <a:prstGeom prst="rect">
              <a:avLst/>
            </a:prstGeom>
            <a:noFill/>
          </p:spPr>
          <p:txBody>
            <a:bodyPr wrap="square" rtlCol="0">
              <a:spAutoFit/>
            </a:bodyPr>
            <a:lstStyle/>
            <a:p>
              <a:r>
                <a:rPr lang="en-US" altLang="zh-CN" sz="2800" b="1" dirty="0">
                  <a:solidFill>
                    <a:srgbClr val="0298DA"/>
                  </a:solidFill>
                  <a:latin typeface="幼圆" panose="02010509060101010101" pitchFamily="49" charset="-122"/>
                  <a:ea typeface="幼圆" panose="02010509060101010101" pitchFamily="49" charset="-122"/>
                </a:rPr>
                <a:t>Smart Search</a:t>
              </a:r>
            </a:p>
          </p:txBody>
        </p:sp>
      </p:grpSp>
      <p:grpSp>
        <p:nvGrpSpPr>
          <p:cNvPr id="28" name="组合 27"/>
          <p:cNvGrpSpPr/>
          <p:nvPr/>
        </p:nvGrpSpPr>
        <p:grpSpPr>
          <a:xfrm>
            <a:off x="805768" y="378280"/>
            <a:ext cx="1030514" cy="997315"/>
            <a:chOff x="1236933" y="3602810"/>
            <a:chExt cx="1030514" cy="997315"/>
          </a:xfrm>
        </p:grpSpPr>
        <p:sp>
          <p:nvSpPr>
            <p:cNvPr id="29" name="矩形 10"/>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文本框 29"/>
            <p:cNvSpPr txBox="1"/>
            <p:nvPr/>
          </p:nvSpPr>
          <p:spPr>
            <a:xfrm>
              <a:off x="1236933" y="3732845"/>
              <a:ext cx="1030514" cy="706755"/>
            </a:xfrm>
            <a:prstGeom prst="rect">
              <a:avLst/>
            </a:prstGeom>
            <a:noFill/>
          </p:spPr>
          <p:txBody>
            <a:bodyPr wrap="square" rtlCol="0">
              <a:spAutoFit/>
            </a:bodyPr>
            <a:lstStyle/>
            <a:p>
              <a:pPr algn="ctr"/>
              <a:r>
                <a:rPr lang="en-US" altLang="zh-CN" sz="4000" dirty="0">
                  <a:solidFill>
                    <a:srgbClr val="0298DA"/>
                  </a:solidFill>
                  <a:latin typeface="Impact" panose="020B0806030902050204" pitchFamily="34" charset="0"/>
                </a:rPr>
                <a:t>05</a:t>
              </a:r>
              <a:endParaRPr lang="zh-CN" altLang="en-US" sz="4000" dirty="0">
                <a:solidFill>
                  <a:srgbClr val="0298DA"/>
                </a:solidFill>
                <a:latin typeface="Impact" panose="020B0806030902050204" pitchFamily="34" charset="0"/>
              </a:endParaRP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400" y="1601506"/>
            <a:ext cx="5438041" cy="407853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720" y="1601505"/>
            <a:ext cx="5438041" cy="4078531"/>
          </a:xfrm>
          <a:prstGeom prst="rect">
            <a:avLst/>
          </a:prstGeom>
        </p:spPr>
      </p:pic>
      <p:sp>
        <p:nvSpPr>
          <p:cNvPr id="7" name="TextBox 6"/>
          <p:cNvSpPr txBox="1"/>
          <p:nvPr/>
        </p:nvSpPr>
        <p:spPr>
          <a:xfrm>
            <a:off x="943235" y="5992947"/>
            <a:ext cx="10731526" cy="646331"/>
          </a:xfrm>
          <a:prstGeom prst="rect">
            <a:avLst/>
          </a:prstGeom>
          <a:noFill/>
        </p:spPr>
        <p:txBody>
          <a:bodyPr wrap="square" rtlCol="0">
            <a:spAutoFit/>
          </a:bodyPr>
          <a:lstStyle/>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The video can be quickly accessed according to the corresponding video type (alarm / detect / perimeter alert/ items care / video diagnosis).</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2" presetClass="entr" presetSubtype="8" decel="42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9"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par>
                          <p:cTn id="17" fill="hold">
                            <p:stCondLst>
                              <p:cond delay="1750"/>
                            </p:stCondLst>
                            <p:childTnLst>
                              <p:par>
                                <p:cTn id="18" presetID="14"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8C8C8"/>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2" name="矩形 11"/>
          <p:cNvSpPr>
            <a:spLocks noChangeAspect="1"/>
          </p:cNvSpPr>
          <p:nvPr/>
        </p:nvSpPr>
        <p:spPr>
          <a:xfrm rot="2700000">
            <a:off x="572272" y="5916168"/>
            <a:ext cx="222621" cy="222621"/>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671767" y="-1258006"/>
            <a:ext cx="763365" cy="1032923"/>
          </a:xfrm>
          <a:prstGeom prst="rect">
            <a:avLst/>
          </a:prstGeom>
          <a:solidFill>
            <a:srgbClr val="026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35132" y="-1267431"/>
            <a:ext cx="763365" cy="1032923"/>
          </a:xfrm>
          <a:prstGeom prst="rect">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78721" y="-1276856"/>
            <a:ext cx="763365" cy="1032923"/>
          </a:xfrm>
          <a:prstGeom prst="rect">
            <a:avLst/>
          </a:prstGeom>
          <a:gradFill>
            <a:gsLst>
              <a:gs pos="0">
                <a:srgbClr val="05508F"/>
              </a:gs>
              <a:gs pos="98000">
                <a:srgbClr val="06A4E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10"/>
          <p:cNvSpPr>
            <a:spLocks noChangeAspect="1"/>
          </p:cNvSpPr>
          <p:nvPr/>
        </p:nvSpPr>
        <p:spPr>
          <a:xfrm>
            <a:off x="526165" y="29660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25AA2"/>
          </a:solidFill>
          <a:ln>
            <a:noFill/>
          </a:ln>
          <a:effectLst>
            <a:innerShdw blurRad="1524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2400">
              <a:latin typeface="Impact" panose="020B0806030902050204" pitchFamily="34" charset="0"/>
            </a:endParaRPr>
          </a:p>
        </p:txBody>
      </p:sp>
      <p:grpSp>
        <p:nvGrpSpPr>
          <p:cNvPr id="23" name="组合 22"/>
          <p:cNvGrpSpPr/>
          <p:nvPr/>
        </p:nvGrpSpPr>
        <p:grpSpPr>
          <a:xfrm>
            <a:off x="2057326" y="327285"/>
            <a:ext cx="4288376" cy="817165"/>
            <a:chOff x="2590726" y="2211965"/>
            <a:chExt cx="4288376" cy="817165"/>
          </a:xfrm>
        </p:grpSpPr>
        <p:sp>
          <p:nvSpPr>
            <p:cNvPr id="24" name="圆角矩形 23"/>
            <p:cNvSpPr/>
            <p:nvPr/>
          </p:nvSpPr>
          <p:spPr bwMode="auto">
            <a:xfrm flipH="1">
              <a:off x="2590726" y="2211965"/>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5" name="文本框 24"/>
            <p:cNvSpPr txBox="1"/>
            <p:nvPr/>
          </p:nvSpPr>
          <p:spPr>
            <a:xfrm>
              <a:off x="3732091" y="2356058"/>
              <a:ext cx="2177199" cy="523220"/>
            </a:xfrm>
            <a:prstGeom prst="rect">
              <a:avLst/>
            </a:prstGeom>
            <a:noFill/>
          </p:spPr>
          <p:txBody>
            <a:bodyPr wrap="none" rtlCol="0">
              <a:spAutoFit/>
            </a:bodyPr>
            <a:lstStyle/>
            <a:p>
              <a:r>
                <a:rPr lang="en-US" altLang="zh-CN" sz="2800" b="1" dirty="0">
                  <a:solidFill>
                    <a:srgbClr val="025AA2"/>
                  </a:solidFill>
                  <a:latin typeface="幼圆" panose="02010509060101010101" pitchFamily="49" charset="-122"/>
                  <a:ea typeface="幼圆" panose="02010509060101010101" pitchFamily="49" charset="-122"/>
                </a:rPr>
                <a:t>Face Search</a:t>
              </a:r>
            </a:p>
          </p:txBody>
        </p:sp>
      </p:grpSp>
      <p:grpSp>
        <p:nvGrpSpPr>
          <p:cNvPr id="26" name="组合 25"/>
          <p:cNvGrpSpPr/>
          <p:nvPr/>
        </p:nvGrpSpPr>
        <p:grpSpPr>
          <a:xfrm>
            <a:off x="697588" y="314514"/>
            <a:ext cx="1030514" cy="997315"/>
            <a:chOff x="1230988" y="2199194"/>
            <a:chExt cx="1030514" cy="997315"/>
          </a:xfrm>
        </p:grpSpPr>
        <p:sp>
          <p:nvSpPr>
            <p:cNvPr id="27" name="矩形 10"/>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8" name="文本框 27"/>
            <p:cNvSpPr txBox="1"/>
            <p:nvPr/>
          </p:nvSpPr>
          <p:spPr>
            <a:xfrm>
              <a:off x="1230988" y="2356103"/>
              <a:ext cx="1030514" cy="706755"/>
            </a:xfrm>
            <a:prstGeom prst="rect">
              <a:avLst/>
            </a:prstGeom>
            <a:noFill/>
          </p:spPr>
          <p:txBody>
            <a:bodyPr wrap="square" rtlCol="0">
              <a:spAutoFit/>
            </a:bodyPr>
            <a:lstStyle/>
            <a:p>
              <a:pPr algn="ctr"/>
              <a:r>
                <a:rPr lang="en-US" altLang="zh-CN" sz="4000" dirty="0">
                  <a:solidFill>
                    <a:srgbClr val="025AA2"/>
                  </a:solidFill>
                  <a:latin typeface="Impact" panose="020B0806030902050204" pitchFamily="34" charset="0"/>
                </a:rPr>
                <a:t>06</a:t>
              </a:r>
              <a:endParaRPr lang="zh-CN" altLang="en-US" sz="4000" dirty="0">
                <a:solidFill>
                  <a:srgbClr val="025AA2"/>
                </a:solidFill>
                <a:latin typeface="Impact" panose="020B0806030902050204" pitchFamily="34" charset="0"/>
              </a:endParaRP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65" y="1531679"/>
            <a:ext cx="5402052" cy="405153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142" y="1531679"/>
            <a:ext cx="5402052" cy="4051539"/>
          </a:xfrm>
          <a:prstGeom prst="rect">
            <a:avLst/>
          </a:prstGeom>
        </p:spPr>
      </p:pic>
      <p:sp>
        <p:nvSpPr>
          <p:cNvPr id="4" name="TextBox 3"/>
          <p:cNvSpPr txBox="1"/>
          <p:nvPr/>
        </p:nvSpPr>
        <p:spPr>
          <a:xfrm>
            <a:off x="841000" y="5870061"/>
            <a:ext cx="11398104" cy="923330"/>
          </a:xfrm>
          <a:prstGeom prst="rect">
            <a:avLst/>
          </a:prstGeom>
          <a:noFill/>
        </p:spPr>
        <p:txBody>
          <a:bodyPr wrap="square" rtlCol="0">
            <a:spAutoFit/>
          </a:bodyPr>
          <a:lstStyle/>
          <a:p>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The face in a playback video is retrieved and selectively played, and the corresponding channel, date and time period can be selected to quickly query the face Related video, play the video of the target character quickly and </a:t>
            </a:r>
            <a:r>
              <a:rPr lang="en-US" altLang="zh-CN">
                <a:solidFill>
                  <a:schemeClr val="tx1">
                    <a:lumMod val="75000"/>
                    <a:lumOff val="25000"/>
                  </a:schemeClr>
                </a:solidFill>
                <a:latin typeface="微软雅黑" panose="020B0503020204020204" pitchFamily="34" charset="-122"/>
                <a:ea typeface="微软雅黑" panose="020B0503020204020204" pitchFamily="34" charset="-122"/>
              </a:rPr>
              <a:t>accurately .</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2" presetClass="entr" presetSubtype="8" decel="4200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750" fill="hold"/>
                                        <p:tgtEl>
                                          <p:spTgt spid="22"/>
                                        </p:tgtEl>
                                        <p:attrNameLst>
                                          <p:attrName>ppt_x</p:attrName>
                                        </p:attrNameLst>
                                      </p:cBhvr>
                                      <p:tavLst>
                                        <p:tav tm="0">
                                          <p:val>
                                            <p:strVal val="0-#ppt_w/2"/>
                                          </p:val>
                                        </p:tav>
                                        <p:tav tm="100000">
                                          <p:val>
                                            <p:strVal val="#ppt_x"/>
                                          </p:val>
                                        </p:tav>
                                      </p:tavLst>
                                    </p:anim>
                                    <p:anim calcmode="lin" valueType="num">
                                      <p:cBhvr additive="base">
                                        <p:cTn id="11" dur="750" fill="hold"/>
                                        <p:tgtEl>
                                          <p:spTgt spid="22"/>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250"/>
                            </p:stCondLst>
                            <p:childTnLst>
                              <p:par>
                                <p:cTn id="17" presetID="14" presetClass="entr" presetSubtype="1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H="1">
            <a:off x="6587886" y="1217645"/>
            <a:ext cx="3484098" cy="5024481"/>
          </a:xfrm>
          <a:custGeom>
            <a:avLst/>
            <a:gdLst>
              <a:gd name="connsiteX0" fmla="*/ 0 w 3484098"/>
              <a:gd name="connsiteY0" fmla="*/ 0 h 5024481"/>
              <a:gd name="connsiteX1" fmla="*/ 0 w 3484098"/>
              <a:gd name="connsiteY1" fmla="*/ 2044172 h 5024481"/>
              <a:gd name="connsiteX2" fmla="*/ 2066619 w 3484098"/>
              <a:gd name="connsiteY2" fmla="*/ 5024481 h 5024481"/>
              <a:gd name="connsiteX3" fmla="*/ 3484098 w 3484098"/>
              <a:gd name="connsiteY3" fmla="*/ 5024481 h 5024481"/>
            </a:gdLst>
            <a:ahLst/>
            <a:cxnLst>
              <a:cxn ang="0">
                <a:pos x="connsiteX0" y="connsiteY0"/>
              </a:cxn>
              <a:cxn ang="0">
                <a:pos x="connsiteX1" y="connsiteY1"/>
              </a:cxn>
              <a:cxn ang="0">
                <a:pos x="connsiteX2" y="connsiteY2"/>
              </a:cxn>
              <a:cxn ang="0">
                <a:pos x="connsiteX3" y="connsiteY3"/>
              </a:cxn>
            </a:cxnLst>
            <a:rect l="l" t="t" r="r" b="b"/>
            <a:pathLst>
              <a:path w="3484098" h="5024481">
                <a:moveTo>
                  <a:pt x="0" y="0"/>
                </a:moveTo>
                <a:lnTo>
                  <a:pt x="0" y="2044172"/>
                </a:lnTo>
                <a:lnTo>
                  <a:pt x="2066619" y="5024481"/>
                </a:lnTo>
                <a:lnTo>
                  <a:pt x="3484098" y="5024481"/>
                </a:lnTo>
                <a:close/>
              </a:path>
            </a:pathLst>
          </a:custGeom>
          <a:solidFill>
            <a:srgbClr val="026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1097457"/>
            <a:ext cx="12192000" cy="3286539"/>
          </a:xfrm>
          <a:custGeom>
            <a:avLst/>
            <a:gdLst>
              <a:gd name="connsiteX0" fmla="*/ 0 w 12192000"/>
              <a:gd name="connsiteY0" fmla="*/ 0 h 3286539"/>
              <a:gd name="connsiteX1" fmla="*/ 12192000 w 12192000"/>
              <a:gd name="connsiteY1" fmla="*/ 0 h 3286539"/>
              <a:gd name="connsiteX2" fmla="*/ 12192000 w 12192000"/>
              <a:gd name="connsiteY2" fmla="*/ 3286539 h 3286539"/>
              <a:gd name="connsiteX3" fmla="*/ 0 w 12192000"/>
              <a:gd name="connsiteY3" fmla="*/ 3286539 h 3286539"/>
            </a:gdLst>
            <a:ahLst/>
            <a:cxnLst>
              <a:cxn ang="0">
                <a:pos x="connsiteX0" y="connsiteY0"/>
              </a:cxn>
              <a:cxn ang="0">
                <a:pos x="connsiteX1" y="connsiteY1"/>
              </a:cxn>
              <a:cxn ang="0">
                <a:pos x="connsiteX2" y="connsiteY2"/>
              </a:cxn>
              <a:cxn ang="0">
                <a:pos x="connsiteX3" y="connsiteY3"/>
              </a:cxn>
            </a:cxnLst>
            <a:rect l="l" t="t" r="r" b="b"/>
            <a:pathLst>
              <a:path w="12192000" h="3286539">
                <a:moveTo>
                  <a:pt x="0" y="0"/>
                </a:moveTo>
                <a:lnTo>
                  <a:pt x="12192000" y="0"/>
                </a:lnTo>
                <a:lnTo>
                  <a:pt x="12192000" y="3286539"/>
                </a:lnTo>
                <a:lnTo>
                  <a:pt x="0" y="3286539"/>
                </a:lnTo>
                <a:close/>
              </a:path>
            </a:pathLst>
          </a:custGeom>
        </p:spPr>
      </p:pic>
      <p:grpSp>
        <p:nvGrpSpPr>
          <p:cNvPr id="4" name="组合 3"/>
          <p:cNvGrpSpPr/>
          <p:nvPr/>
        </p:nvGrpSpPr>
        <p:grpSpPr>
          <a:xfrm>
            <a:off x="8634390" y="151823"/>
            <a:ext cx="3576478" cy="7843947"/>
            <a:chOff x="8615522" y="37843"/>
            <a:chExt cx="3576478" cy="7843947"/>
          </a:xfrm>
        </p:grpSpPr>
        <p:sp>
          <p:nvSpPr>
            <p:cNvPr id="8" name="直角三角形 7"/>
            <p:cNvSpPr/>
            <p:nvPr/>
          </p:nvSpPr>
          <p:spPr>
            <a:xfrm flipH="1">
              <a:off x="8707902" y="37843"/>
              <a:ext cx="3484098" cy="5024481"/>
            </a:xfrm>
            <a:prstGeom prst="rtTriangle">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rotWithShape="1">
            <a:blip r:embed="rId6">
              <a:biLevel thresh="75000"/>
              <a:extLst>
                <a:ext uri="{BEBA8EAE-BF5A-486C-A8C5-ECC9F3942E4B}">
                  <a14:imgProps xmlns:a14="http://schemas.microsoft.com/office/drawing/2010/main">
                    <a14:imgLayer r:embed="rId7">
                      <a14:imgEffect>
                        <a14:saturation sat="66000"/>
                      </a14:imgEffect>
                    </a14:imgLayer>
                  </a14:imgProps>
                </a:ext>
              </a:extLst>
            </a:blip>
            <a:srcRect t="76775"/>
            <a:stretch>
              <a:fillRect/>
            </a:stretch>
          </p:blipFill>
          <p:spPr>
            <a:xfrm rot="7500000" flipH="1" flipV="1">
              <a:off x="6066670" y="5104119"/>
              <a:ext cx="5326523" cy="228819"/>
            </a:xfrm>
            <a:prstGeom prst="rect">
              <a:avLst/>
            </a:prstGeom>
            <a:ln>
              <a:noFill/>
            </a:ln>
            <a:effectLst>
              <a:outerShdw blurRad="50800" dist="38100" dir="8100000" algn="tr" rotWithShape="0">
                <a:prstClr val="black">
                  <a:alpha val="40000"/>
                </a:prstClr>
              </a:outerShdw>
            </a:effectLst>
          </p:spPr>
        </p:pic>
      </p:grpSp>
      <p:sp>
        <p:nvSpPr>
          <p:cNvPr id="15" name="矩形 14"/>
          <p:cNvSpPr/>
          <p:nvPr/>
        </p:nvSpPr>
        <p:spPr>
          <a:xfrm>
            <a:off x="-18868" y="4708173"/>
            <a:ext cx="583991" cy="1533953"/>
          </a:xfrm>
          <a:prstGeom prst="rect">
            <a:avLst/>
          </a:prstGeom>
          <a:gradFill flip="none" rotWithShape="1">
            <a:gsLst>
              <a:gs pos="0">
                <a:srgbClr val="019CE0"/>
              </a:gs>
              <a:gs pos="100000">
                <a:srgbClr val="0387B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0144249" y="1229362"/>
            <a:ext cx="2066619" cy="5326523"/>
            <a:chOff x="10125381" y="1158853"/>
            <a:chExt cx="2066619" cy="5326523"/>
          </a:xfrm>
        </p:grpSpPr>
        <p:sp>
          <p:nvSpPr>
            <p:cNvPr id="7" name="直角三角形 6"/>
            <p:cNvSpPr/>
            <p:nvPr/>
          </p:nvSpPr>
          <p:spPr>
            <a:xfrm flipH="1">
              <a:off x="10125381" y="2082015"/>
              <a:ext cx="2066619" cy="2980309"/>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6">
              <a:biLevel thresh="75000"/>
              <a:extLst>
                <a:ext uri="{BEBA8EAE-BF5A-486C-A8C5-ECC9F3942E4B}">
                  <a14:imgProps xmlns:a14="http://schemas.microsoft.com/office/drawing/2010/main">
                    <a14:imgLayer r:embed="rId7">
                      <a14:imgEffect>
                        <a14:saturation sat="66000"/>
                      </a14:imgEffect>
                    </a14:imgLayer>
                  </a14:imgProps>
                </a:ext>
              </a:extLst>
            </a:blip>
            <a:srcRect t="76775"/>
            <a:stretch>
              <a:fillRect/>
            </a:stretch>
          </p:blipFill>
          <p:spPr>
            <a:xfrm rot="7500000">
              <a:off x="8248879" y="3762487"/>
              <a:ext cx="5326523" cy="119256"/>
            </a:xfrm>
            <a:prstGeom prst="rect">
              <a:avLst/>
            </a:prstGeom>
            <a:ln>
              <a:noFill/>
            </a:ln>
            <a:effectLst>
              <a:outerShdw blurRad="50800" dist="38100" dir="8100000" algn="tr" rotWithShape="0">
                <a:prstClr val="black">
                  <a:alpha val="40000"/>
                </a:prstClr>
              </a:outerShdw>
            </a:effectLst>
          </p:spPr>
        </p:pic>
      </p:grpSp>
      <p:grpSp>
        <p:nvGrpSpPr>
          <p:cNvPr id="2" name="组合 1"/>
          <p:cNvGrpSpPr/>
          <p:nvPr/>
        </p:nvGrpSpPr>
        <p:grpSpPr>
          <a:xfrm>
            <a:off x="-18868" y="-39814"/>
            <a:ext cx="2278966" cy="5326523"/>
            <a:chOff x="0" y="650765"/>
            <a:chExt cx="2278966" cy="5326523"/>
          </a:xfrm>
        </p:grpSpPr>
        <p:sp>
          <p:nvSpPr>
            <p:cNvPr id="6" name="直角三角形 5"/>
            <p:cNvSpPr/>
            <p:nvPr/>
          </p:nvSpPr>
          <p:spPr>
            <a:xfrm flipV="1">
              <a:off x="0" y="1775789"/>
              <a:ext cx="2278966" cy="3286539"/>
            </a:xfrm>
            <a:prstGeom prst="rtTriangle">
              <a:avLst/>
            </a:prstGeom>
            <a:solidFill>
              <a:srgbClr val="02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6">
              <a:biLevel thresh="75000"/>
              <a:extLst>
                <a:ext uri="{BEBA8EAE-BF5A-486C-A8C5-ECC9F3942E4B}">
                  <a14:imgProps xmlns:a14="http://schemas.microsoft.com/office/drawing/2010/main">
                    <a14:imgLayer r:embed="rId7">
                      <a14:imgEffect>
                        <a14:saturation sat="66000"/>
                      </a14:imgEffect>
                    </a14:imgLayer>
                  </a14:imgProps>
                </a:ext>
              </a:extLst>
            </a:blip>
            <a:srcRect t="76775"/>
            <a:stretch>
              <a:fillRect/>
            </a:stretch>
          </p:blipFill>
          <p:spPr>
            <a:xfrm rot="7500000" flipH="1" flipV="1">
              <a:off x="-1324459" y="3199617"/>
              <a:ext cx="5326523" cy="228819"/>
            </a:xfrm>
            <a:prstGeom prst="rect">
              <a:avLst/>
            </a:prstGeom>
            <a:ln>
              <a:noFill/>
            </a:ln>
            <a:effectLst>
              <a:outerShdw blurRad="50800" dist="38100" dir="8100000" algn="tr" rotWithShape="0">
                <a:prstClr val="black">
                  <a:alpha val="40000"/>
                </a:prstClr>
              </a:outerShdw>
            </a:effectLst>
          </p:spPr>
        </p:pic>
      </p:grpSp>
      <p:sp>
        <p:nvSpPr>
          <p:cNvPr id="26" name="文本框 25"/>
          <p:cNvSpPr txBox="1"/>
          <p:nvPr/>
        </p:nvSpPr>
        <p:spPr>
          <a:xfrm flipH="1">
            <a:off x="790977" y="4671168"/>
            <a:ext cx="5529078" cy="1569660"/>
          </a:xfrm>
          <a:prstGeom prst="rect">
            <a:avLst/>
          </a:prstGeom>
          <a:noFill/>
        </p:spPr>
        <p:txBody>
          <a:bodyPr wrap="none" rtlCol="0">
            <a:spAutoFit/>
          </a:bodyPr>
          <a:lstStyle/>
          <a:p>
            <a:r>
              <a:rPr lang="en-US" altLang="zh-CN" sz="9600" b="1" dirty="0">
                <a:gradFill>
                  <a:gsLst>
                    <a:gs pos="0">
                      <a:srgbClr val="00B5E1"/>
                    </a:gs>
                    <a:gs pos="95413">
                      <a:srgbClr val="05508F"/>
                    </a:gs>
                  </a:gsLst>
                  <a:lin ang="5400000" scaled="0"/>
                </a:gradFill>
                <a:latin typeface="微软雅黑" panose="020B0503020204020204" pitchFamily="34" charset="-122"/>
                <a:ea typeface="微软雅黑" panose="020B0503020204020204" pitchFamily="34" charset="-122"/>
              </a:rPr>
              <a:t>THANKS</a:t>
            </a:r>
            <a:endParaRPr lang="zh-CN" altLang="en-US" sz="9600" b="1" dirty="0">
              <a:gradFill>
                <a:gsLst>
                  <a:gs pos="0">
                    <a:srgbClr val="00B5E1"/>
                  </a:gs>
                  <a:gs pos="95413">
                    <a:srgbClr val="05508F"/>
                  </a:gs>
                </a:gsLst>
                <a:lin ang="5400000" scaled="0"/>
              </a:gradFill>
              <a:latin typeface="微软雅黑" panose="020B0503020204020204" pitchFamily="34" charset="-122"/>
              <a:ea typeface="微软雅黑" panose="020B0503020204020204" pitchFamily="34" charset="-122"/>
            </a:endParaRPr>
          </a:p>
        </p:txBody>
      </p:sp>
      <p:pic>
        <p:nvPicPr>
          <p:cNvPr id="5" name="Skrillex-Scary Monsters And Nice Sprit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541398" y="-786496"/>
            <a:ext cx="609600" cy="609600"/>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114" y="151823"/>
            <a:ext cx="1629002" cy="771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4" presetClass="entr" presetSubtype="1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randombar(horizontal)">
                                      <p:cBhvr>
                                        <p:cTn id="9" dur="1000"/>
                                        <p:tgtEl>
                                          <p:spTgt spid="13"/>
                                        </p:tgtEl>
                                      </p:cBhvr>
                                    </p:animEffect>
                                  </p:childTnLst>
                                </p:cTn>
                              </p:par>
                            </p:childTnLst>
                          </p:cTn>
                        </p:par>
                        <p:par>
                          <p:cTn id="10" fill="hold">
                            <p:stCondLst>
                              <p:cond delay="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6"/>
                                        </p:tgtEl>
                                        <p:attrNameLst>
                                          <p:attrName>ppt_y</p:attrName>
                                        </p:attrNameLst>
                                      </p:cBhvr>
                                      <p:tavLst>
                                        <p:tav tm="0">
                                          <p:val>
                                            <p:strVal val="#ppt_y"/>
                                          </p:val>
                                        </p:tav>
                                        <p:tav tm="100000">
                                          <p:val>
                                            <p:strVal val="#ppt_y"/>
                                          </p:val>
                                        </p:tav>
                                      </p:tavLst>
                                    </p:anim>
                                    <p:anim calcmode="lin" valueType="num">
                                      <p:cBhvr>
                                        <p:cTn id="3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5"/>
                </p:tgtEl>
              </p:cMediaNode>
            </p:audio>
          </p:childTnLst>
        </p:cTn>
      </p:par>
    </p:tnLst>
    <p:bldLst>
      <p:bldP spid="9" grpId="0" animBg="1"/>
      <p:bldP spid="15" grpId="0" animBg="1"/>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E2D788A-D31B-479F-B5FD-832D6ACA907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DiKd0k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OIp3SQ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A4indJ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DiKd0k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DiKd0l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DiKd0k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DiKd0m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Ip3SWQx/hTMCAAA/D0AACkAAAB1bml2ZXJzYWwvc2tpbl9jdXN0b21pemF0aW9uX3NldHRpbmdzLnhtbO1b627juhH+36cgXBzgFCjii3xL4XUhS3QirCP7WEqy26IwZIuxhUiij0R71wf+0afpg/VJOqSkWHJsR8qmBdoq2ixWw5lvhpwLSQ22Fz47vrIJGfWc3yzmUN8gjDn+Muz/DqHegro0mAQkJCysHiiPjm/Tb5r/RDkNqCGzfNsKbIWPhv0aGoof1O3IXbULb81Bs4E6TdzAXaTilgJj15J6LSkwpjbqSq96BBHhBmRBfHYatVfNjL4W0PyQBEzzbfK9L2W500PZGdwElu0AX9hvN/mzT7Tu1SZ/ULPe6rTwviFLktRGSkutq7V9p3PdkesI15qtmrQfdBtSQ0L1Vqt+3d7XO42WBG/D6zagNPF1GzU7zWZD3TdwA6SRLA/UhrLvSNf1ugzacPda2Q+Hg06thur1utRU9622NBzUEHBLgCFLXb6AkioNpPZeHsj1roSGynAwbO6xittKC3UbuF2r7ZuDgVSrHRb3MLv0ch2ouaeTLOcbgCddcHKUx1b1RHD1FpsgAGaTeGvXYgT5lkc+VURM+kxELPp5Qde7P1TiABXBnLAndmWpERHIHKx/AqtXFSMJm7ArnRhpOnLsT5X5hjHqXy2ozwDqyqeBZ7mV/u+j2IlnlkeSbklQRO7JWpCDuo74ySsW64J4hueS0IJ6a8vfjeiSXs2txfMyoBvfzmXmarcmgev4z8Bdu+4o+KIi1wmZxoiXsQ93+ZNfbA3+DAk3r435k0vStebETTTWxE8BuYPKt1fkSHTrhA4TonKdP5dE19aSZB3QlflzWcYHLVmvdfjzthAj3xmwSzz9GxfZXWtHgqySqFxelKLrzbpoPK0DuuSLnZV729Evci6F6uMvuYU1/uQS4hPkCnN5KV42MX/1iDF+Pa4lPQ+0gHPTxSUmCcjJYKaM7yay/nU2Gt+MZwPtptJXoqxEPC1/brS73+utNlSuWC4nknEnj0ZZLCTAWrV8WLo5HY9mAIhHMx1/MSt9/ndh0fG9OdJ0XOnH/ygMMJnih0qf/51H9H46xbo5M0aaimeaMdPHpliXETaxWul/pRu0srYEMYq2DvmG2IogKM9OQFDoOrYY4CXb8Tckhz51fCdr+myKDXOqKaY21it9gwbB7o8C2dqwFQTPygqR7YTW3CW2UAshIsbX6R0K/rCVA5zUsxz/Ko/2qfyo6TczczweGTOsqwml0se+jdTA4pqKA01lA08BI7BgH3+f+ExEn0BAsusWBrnVbm5H8GtyQ26d5cqFX/YOayYYXDIhfg5BCBw8hagzjMfxVOVrCAqRhdZWGH6jgZ0JmrTrcmBrujKG0FTMFL7JYRJscLzjLyB0yILlwLvDhiHf4Nlg/AViHHJzXFBo/BlS8nNBoa/YgBzCRg4xXX7QbmSeETwNkwRJcnBh8Xh3d8haLECOr+bWoZsQKHyFIU1ENoZXhTUZ+Jd7cKQmj85kewQMiy3els6WgCmBDdtcDl1QhhSs8uj65V77y2woayOsziDc1PHjzBRVkiv1rB3yKUOWvbX8BUFzsrA2kAk7GLMdW4xxzwsTft04vyGLxfXnp7h06Sr+8tM7TMoUvBOWwXkZlMExZc3e0s6XLZ7BOw3hsX7WijwL8G4TDAXr8lQbf4yLQsfbuFGV/ghHvRhX1Flv2vHj65Xfbf8GY4yoBA80qGgDhxYSwrAT8y0HNk+3kKCmD0FdfFmEgs9vqIUA9HGMoVP0AzAPsHIZQx5gRYtBPOKBoZlw2Hokc377yCEscjXy2ml/8zuiS+CC/pKqc/JE4bzkEmsbHWRg7xLuz+Pl1FEps7WYmjkCw3XAXEZBBaiu4/E7VD7Y+zucLEW0G2Tm80g3ri2y23WexY4A67zxyOtz2FNAPUF1rTCJ62hT+vMPGhJNcRrpnRQ7QLwkaG5fpfLzhzxmYHmq3M4UWVcwv1HwfHbzy0F28DUZmcZsJA84AqSJZ7HFCnbhJ37Py48V3QhUPJQBL568Qaxgsfrn3/+RH+bInoiKYuqfiuJA8vOqiV/w/qpTRsK/5cAx5UFWVLzkFIwvVIlo/vuVqUGAfsiVxYq2JY96/BNXLtWQArEbZdOUlds7yBJDJAXdBHAWLAhyJ08/Q+ETZ/1K/84KnqFwmpS6RYHEyvPYZIVtOFxxN8x1fFJQ/Id3Ij55U5vMZFUVd3/IUddZPEfbrw0XmPgzH3LpsgiecivrUJ2PIIntsOKYYnNLqhaUhOj9UBC2J/e6F8Lhg4prQQ1nme8zPguoO+Fftl5/ygUG/iEOwrjPAn6lT97SHOGKfot913+y3BDY0qRj1gnYMOGHxRgySzvmnvLcsdO4MeWY8YG6sC8o0XRS0Fn6sZSiDMSX37SCF9ory+GaFQ+lTD8Qj/l18p294k8Rj/kNvqeM4V732qbjobRo8jluYAVpeh7fAQ/xRZWKeZK3LA+3YMQ/y4apicSELKdHbdIXe6PpeCROZ05LG1w9Y3HPfzm+3HGZ+U5MO+Rth8zAIXyrl+O3xxzmkvPBLeYBKZheavF+KgNinlMpELUPjhcjoiK2W5NPFbiIWIsVr/RhBcUYnyp8OaMOzTm5dVLPeDlLSQprLot6op6Lcl5Ipc+reDFVNEr2y0K96qt16lUveagXw553oL/x5iTAEAMOVLnYQ1limn2VfAp7ECfSI7kzo2kAtgJsH+5ISSakCJnAEseqJFuil/Q4nC2Z45ItSUpVipBanMvz74WQHZeDW2Yj8sTS4R1TCmdBXOsOsZitgSn6WSlxI0srORopmHTMmodi9ieqVbL5HGw8sR0lZZqHe7pCU3bk9eoJVcB7bvV71fQ2CzXqRJf1YusVTgce/+ZadlvLbmvZbS27rWW3tey2lt3WsttadlvLbmvZbS27rWW3tey2lt3WsttadlvLbmvZbS27rWW3tey2fmS39cD6/9NsPQiVvdb/zV5rjjbmhzdbcwj+13Zbo/As3GyNxMpea6Fe66mm6cc3W8/vOh/ba01Z9R9oth7TQBTwzv4H738BUEsDBBQAAgAIADmKd0nl2tAr7wwAADocAAAXAAAAdW5pdmVyc2FsL3VuaXZlcnNhbC5wbmftmXtUE9e+xwfxdayAtlKoINjaW1qrIHgkvBKuBUTrAY0KSCGkiMjhFQQyhPCKSyuIvGyrPA0oFggmJCLycCJQRckpASKLPIAwpJqSQAKJEEIIr9zBnnvWXWete/+/a/HHPH6fvfb8fvs3e3/3ntm5p/19Tbbt3gYAgMmJ495nAMAYBIANr7duRgiKFvwbcjFKPuP7DcDst55EjI1RR/2OAkBj0QfL4ZsQ+y+XjwcnA8CHxLXDaOySbSoAWPFOeB89lxo2DfPoX2tXODNLKP2WObOJwMufwrtIn033bPt4lznW4tW2Tdhbwjtndr4quHHvA/OQL8/f3HvmoRV97znSqr1+PnNxZTRLNUrKoiYnJYTNOL7b61pW9vnhE/4y8qWfkiOPmOAztQLFz6cwwZlzA75RYxRDJhIP4fHA3wWxgnjN5SMKzMrcYMolBBae1Iot+6tVeQ4df7fbCAC/uwRwqD5wqyRL7I8U/5pIr2Sf4VxM2WcEAC4EQXIQZvldV8rnSBGnIU31LWoDAFzZXm0KAHtLacYAsPULBVJ0NdcNwd+v43W8jtfxOl7H63gdr+N1vI7X8Tpex//vME6/qGQFIXcXPwSR83PvPQDwn4ewWwBgx9/4yMfxxo/+L9xvDuKz9OMKQRAeh9b/8TPd14Z8EeShddZUCA8aFFnClelixFmh4FkfHK+upS3hw9Ima9pbuLEj5VG9EhzpJmTImfqp/YGqiYcJgSmGlWkqOhCkKLNIXKQeRyYt8sSMUO0ssOLx5jjYiRdT/kQ25IOuZR8wdMwXQvLKdGb7NQ5TRWr1sNC+zXOonOw+uLIo6gxb+0Ugwq32u6sZWTq2hKrvsl29DKeayhMoS2IBaBiJZeEOE7JCYyDyKMOmyRGWV1Gy+toS9cwiJST/R+Rod8ukDfKQAi4Zq8FbOUj9esZSAf+A6XyXV/essgxLklYumh4NkU8dRbeUtHdFq2knD8ogCTwb6h1vLUniHoyy6oEXatxVbVKIu3+rcnbbjdnBqtW5KaLrnhyssuMCU6h3oOi59PCgN3+1yUsSx7c2mMyWs/xjx8oJ+XS5z/UzBVZyOdkdTv7DiRAxSGxmgCvaUOaMJqNk/HX6ghKaLtjy+y6+7X5byvLM/IrqNpGLUcpc/0NriZfZ1ugKIZV/zUSx/FnMvjZnpvKJ80/s6EvmG+HNpOmyMtQvSijlKcaeKVyyPt5c8vAbZr9DV92GDhu6G/5TjE3TzusRUBomH91qfkIT1ly1/IddvKWpsnKfvL3gu+zELCSYXqk+g0Zj70xfMGtG2QCEX9w21KRXuR+BH/Mgsr8fWgg/rsqhudcllo4wdwZiDyWUsiJOwQVni36bbaQv1A9Gxon0jRYNL2K9A14NlNbmy702DSaxQlaeTTbidNau6ni+Pq2SUEF4CWcMR7530/jezSIjQGeDdJvxKlBzt3wk5SmDJ8qFPthtNQS3BU//pUx3m7j/8+6xvaas9Klj/IPGdUjDaPmTOYlUeE5cHY0ks7q1UUkUqyQ+RBbHa4JgBXzIv59at+wK1RD29CKxY/dkDx80dHjDmwpMpgijcU+xaLqJfrfDBIGhamSXYUU4yk6QrVyreHfW4hoRAg8haQ/QJlhB4CMzLOlohDHbCsX/FFTW1t+j85zAqpq3jxQ7elx/kfP4gnHpDq4TpZYQOFjUZcFdeBaCc2bGDs2VQX68H/PGupmDyEBtcx3L1MHzmdO3QWW4sC+5Zyxd3Z6CnlLU+sBJQ+CoD5GbjGV74zaJIdZN1mlL/GnHA6gW1/zveOYoaWM958IPIT5n0fbm8L5nvn8IJm9UkSuhStfi/b/IyMXhR8Tz1q68eL4mqWopKQ6rQ8Z/a0nCIvU17AxYN3lRvOYaFcJXjAr5bdxcxTMfeJNg8+zQ+bAo8oT4kCk7dCQlM7TyOxGYGvHJTlR3wPGCxGZSXCiGgu3Z2uEILw8VAHSuknj2kEA6hgvrT7cCqft2kZ46VLyYrYZEUjftyWlbwwJnRLQKcU+SxMDlXvtZ9QcKs3sneZilKcGMdgxTlD5+JyjwFFrLV7R2rkwLlV9RlqW2rDBfapX8KxB3hOlfIm2ZXAsxqgJyaM7XREoxwiQ+r9lam1zXLVqkazRpB8B2kBxf16s5QI3CbbfQZ1BpxqbMdHSKwuJNED5Ta2AtKykOvXVUVYvR7+cFUfWQrgnXYHVsiL+kgN6s6CSSNLTWV7jbc6yiJH2XQc+jVOIwV6Nt4cVSUBN3ONuVsf+JjNttW8i+3x30Tnia61HcuoGV3YhxNgHTj/SRqToNWG3q0qbSusTtLh7s+9ORZea751um04cxMZb3sftlMu4xft99rNH8Kwv8XRzmAiNbn1a8OlvSedfvsHoTnRxLe1RRBwe0+l+CPcT594sTQlvsFd0L/aV1xewXBO9ppzDOIvxE1f+g0gp2G/bmG20Rtdvk+HVZSqgpkHjzlQjiJ5KU4C6nL7vHmtwkPjiysqG13972/tmu2kOfpLNkV6yMhvcUP80jUJFu31KW09grz4WchNLSrKem3PvVzP/tsfz2oml69s2im3lOFxrmDwgWXN32f9uTVJ6Ihg/l9A6xUZgiVHUU+biMCYFOStlwbfZ3QiihOaM5Kh7HP5gTWVpwqyF8TINyP8e/Q6DGfaZwXliSGDrSFifreJU7miBGN6gBRMqwoq7a8Hy1vzscb/yro2KMM99MsMTPOlZHbAw2MXfXkqGRWiqrzp7lUtaX/ubYdmF0X4jXnkqXbjU9xK6JUBkfQ1tCF7OLk3H8Pm5wzFOZstyMzZjRtB3lr3D+OYwG67+n2ykdsmbyBBFF6Ja0t7l2zJl3XWYs1TNNf1P0yz1x/9b2uX/sK3qijlyihY+dRb2ItBxwnG8r+DV4899MxC8urm74MXFifNbqM91Aw8/BKJ7zkfxxyypjRlWspfLSsgdPVL+XEb5xZpn8Ipwh4RZCaQSi8uJH2NZ3LMpKLKiDSVXXQ9BYEVlWFtVfWx8dW6mCrhgU7/PgCmeMTCKSUzhQkdAx3FEy/SDb72hjPuRkWhGatTRuH+6kngkhHX/7r5Q3WmsqW3bP50IjXsFefu6cKZc5oss5viD5QYhdxQ3o+shHJHW7ruVT0f/wQ52xeOnYK+3mSZ8MrqkB3a4q43GmpzjApOJqdR6UOHHRZB8xZsK0MzRMN+QV1JWUIOmAtI7v/ekxopZFy2IsykF6eiBQWSf0qdcc4Z1XbXubCI/vwAbxcgmZcfsUX2iLSpSPeiLb4jVNVStx2lmuA2sVma8/lF23CHNx7y3WKixCdWnDvrq00Lqso4WdDFAqwoW9z712vARfuZR37NtXL2vbHurelV/Sm9wx/wrU32h36+z3wPv0t2Vs5JFBZYSwr8kPZo0v0roOKWcbSxq6iyLPP4yOofL142+KpWkxYkqos1DtY0yiyb9B20HaxgJaBd/iHj9qongg0EwlTujMrO134HjOvfaib7FJvVewuRBv4RRKT2+fepCOJpzp5CtKLqIIg+of1oZ1Ka7bQD/Jb8hDXnk9otS6EbAxr+JjEOXV6tHEVkHKOIfn1nEBk9ytNK4sOgY1Od0qyYKJFyc+y44FWSWZ/z0PFcJ0VsdIB4v6mIBem4iGk3loETMHlwv9toc0mujHuGO/oScJCklob6YWSkU+20WKMIelibCinDXt/jx1eYYj1rWcFTRcWwvkYQLbQx1eco2GvG3bOvsLbYF/ptVjLea9z6OqMlPu80Q1k8LniNafy0QqT7sN5dAqiDl4IZKHnY+WQ6ldDk3gzq5mSMTFEF5WnIOPIYp9qxpzVtDOoVYT9FGwR90ETJLEl1Dw1YQzhvJ7S9W3UWOp0hgAyfTCYvXtRdHm5C9vPcizZAraw+axnFwS6zcucSBiABHD0Ru63ojXB5cQ9/xQWQt3DFsChaSWdL41TJ6iuImv4I6JnT0R6Q3ieRoyrLZbt64Zok3bRYsCVpagI2w+ccLrWwWkdF7rHH+1WDGAHCbGS3hQx6idlKHN5SsUonJqD1hPQQ81/6BmqzsEXWaeo90hdbUNZEi5YbWu0MITaRROHmmdZwpw3vI98a3cFP1X6kaPl7YPkPXTS7thzNeqn09hXJfi4GtmmKFjo+96D/Pu+p0dFHrAoBHwK5lve+CU41QKbO8peNQQ6fZnvSRaZ5vtC/LqTfyPgVUsele/gvgJsVPfl9BvepKeeNUUuOJ1fEQ29qpDPO45Py7hPK1Wcd72oSSh6MWJB1EGxfeBJYI2gg2yXrc68e9r8EdfSzI0fu5r+1PSQDRpHGlWrC9iXR59KGcuIzJK+JfFWD08FIKs2G/VuDGzm2j0N0vqzoT3m2Ft5zoL3sTwBYjQeTI6VubFKV+sbaQxFc2KFoMJXWAwWny4v8DiY2MvBAMnfPy9md98f/W/AFBLAwQUAAIACAA5indJ6K6h6EoAAABqAAAAGwAAAHVuaXZlcnNhbC91bml2ZXJzYWwucG5nLnhtbLOxr8jNUShLLSrOzM+zVTLUM1Cyt+PlsikoSi3LTC1XqACKGekZQICSQiUqtzwzpSTDVsnCzBAhlpGamZ5RYqtkZmIGF9QHGgkAUEsBAgAAFAACAAgAOIp3SQ5qJE5iBAAABREAAB0AAAAAAAAAAQAAAAAAAAAAAHVuaXZlcnNhbC9jb21tb25fbWVzc2FnZXMubG5nUEsBAgAAFAACAAgAOIp3SQh+CyMpAwAAhgwAACcAAAAAAAAAAQAAAAAAnQQAAHVuaXZlcnNhbC9mbGFzaF9wdWJsaXNoaW5nX3NldHRpbmdzLnhtbFBLAQIAABQAAgAIADiKd0m1/AlkugIAAFUKAAAhAAAAAAAAAAEAAAAAAAsIAAB1bml2ZXJzYWwvZmxhc2hfc2tpbl9zZXR0aW5ncy54bWxQSwECAAAUAAIACAA4indJKpYPZ/4CAACXCwAAJgAAAAAAAAABAAAAAAAECwAAdW5pdmVyc2FsL2h0bWxfcHVibGlzaGluZ19zZXR0aW5ncy54bWxQSwECAAAUAAIACAA4indJaHFSkZoBAAAfBgAAHwAAAAAAAAABAAAAAABGDgAAdW5pdmVyc2FsL2h0bWxfc2tpbl9zZXR0aW5ncy5qc1BLAQIAABQAAgAIADiKd0k9PC/RwQAAAOUBAAAaAAAAAAAAAAEAAAAAAB0QAAB1bml2ZXJzYWwvaTE4bl9wcmVzZXRzLnhtbFBLAQIAABQAAgAIADiKd0mzv7NQbQAAAHIAAAAcAAAAAAAAAAEAAAAAABYRAAB1bml2ZXJzYWwvbG9jYWxfc2V0dGluZ3MueG1sUEsBAgAAFAACAAgARJRXRyO0Tvv7AgAAsAgAABQAAAAAAAAAAQAAAAAAvREAAHVuaXZlcnNhbC9wbGF5ZXIueG1sUEsBAgAAFAACAAgAOIp3SWQx/hTMCAAA/D0AACkAAAAAAAAAAQAAAAAA6hQAAHVuaXZlcnNhbC9za2luX2N1c3RvbWl6YXRpb25fc2V0dGluZ3MueG1sUEsBAgAAFAACAAgAOYp3SeXa0CvvDAAAOhwAABcAAAAAAAAAAAAAAAAA/R0AAHVuaXZlcnNhbC91bml2ZXJzYWwucG5nUEsBAgAAFAACAAgAOYp3SeiuoehKAAAAagAAABsAAAAAAAAAAQAAAAAAISsAAHVuaXZlcnNhbC91bml2ZXJzYWwucG5nLnhtbFBLBQYAAAAACwALAEkDAACkKwAAAAA="/>
  <p:tag name="ISPRING_PRESENTATION_TITLE" val="10118.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Widescreen</PresentationFormat>
  <Paragraphs>37</Paragraphs>
  <Slides>9</Slides>
  <Notes>9</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10118.pptx</dc:title>
  <dc:creator/>
  <cp:lastModifiedBy>Anthony Chia</cp:lastModifiedBy>
  <cp:revision>3</cp:revision>
  <dcterms:created xsi:type="dcterms:W3CDTF">2017-02-24T08:46:00Z</dcterms:created>
  <dcterms:modified xsi:type="dcterms:W3CDTF">2022-07-22T07:19:34Z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